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28.xml" ContentType="application/vnd.openxmlformats-officedocument.presentationml.notesSlide+xml"/>
  <Override PartName="/ppt/notesSlides/_rels/notesSlide28.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png" ContentType="image/png"/>
  <Override PartName="/ppt/media/image2.png" ContentType="image/png"/>
  <Override PartName="/ppt/media/image19.jpeg" ContentType="image/jpeg"/>
  <Override PartName="/ppt/media/image3.png" ContentType="image/png"/>
  <Override PartName="/ppt/media/image4.png" ContentType="image/png"/>
  <Override PartName="/ppt/media/image39.jpeg" ContentType="image/jpeg"/>
  <Override PartName="/ppt/media/image10.png" ContentType="image/png"/>
  <Override PartName="/ppt/media/image5.png" ContentType="image/png"/>
  <Override PartName="/ppt/media/image6.png" ContentType="image/png"/>
  <Override PartName="/ppt/media/image11.png" ContentType="image/png"/>
  <Override PartName="/ppt/media/image33.png" ContentType="image/png"/>
  <Override PartName="/ppt/media/image7.png" ContentType="image/png"/>
  <Override PartName="/ppt/media/image12.png" ContentType="image/png"/>
  <Override PartName="/ppt/media/image15.jpeg" ContentType="image/jpeg"/>
  <Override PartName="/ppt/media/image34.png" ContentType="image/png"/>
  <Override PartName="/ppt/media/image37.jpeg" ContentType="image/jpeg"/>
  <Override PartName="/ppt/media/image8.png" ContentType="image/png"/>
  <Override PartName="/ppt/media/image13.png" ContentType="image/png"/>
  <Override PartName="/ppt/media/image35.png" ContentType="image/png"/>
  <Override PartName="/ppt/media/image9.png" ContentType="image/png"/>
  <Override PartName="/ppt/media/image14.png" ContentType="image/png"/>
  <Override PartName="/ppt/media/image36.png" ContentType="image/png"/>
  <Override PartName="/ppt/media/image16.png" ContentType="image/png"/>
  <Override PartName="/ppt/media/image17.png" ContentType="image/png"/>
  <Override PartName="/ppt/media/image18.wmf" ContentType="image/x-wmf"/>
  <Override PartName="/ppt/media/image20.jpeg" ContentType="image/jpeg"/>
  <Override PartName="/ppt/media/image29.png" ContentType="image/png"/>
  <Override PartName="/ppt/media/image21.png" ContentType="image/png"/>
  <Override PartName="/ppt/media/image28.jpeg" ContentType="image/jpeg"/>
  <Override PartName="/ppt/media/image43.png" ContentType="image/png"/>
  <Override PartName="/ppt/media/image22.png" ContentType="image/png"/>
  <Override PartName="/ppt/media/image38.jpeg" ContentType="image/jpeg"/>
  <Override PartName="/ppt/media/image23.jpeg" ContentType="image/jpeg"/>
  <Override PartName="/ppt/media/image41.wmf" ContentType="image/x-wmf"/>
  <Override PartName="/ppt/media/image45.jpeg" ContentType="image/jpeg"/>
  <Override PartName="/ppt/media/image24.png" ContentType="image/png"/>
  <Override PartName="/ppt/media/image25.png" ContentType="image/png"/>
  <Override PartName="/ppt/media/image46.jpeg" ContentType="image/jpeg"/>
  <Override PartName="/ppt/media/image47.png" ContentType="image/png"/>
  <Override PartName="/ppt/media/image26.png" ContentType="image/png"/>
  <Override PartName="/ppt/media/image48.png" ContentType="image/png"/>
  <Override PartName="/ppt/media/image27.png" ContentType="image/png"/>
  <Override PartName="/ppt/media/image44.jpeg" ContentType="image/jpeg"/>
  <Override PartName="/ppt/media/image30.jpeg" ContentType="image/jpeg"/>
  <Override PartName="/ppt/media/image31.jpeg" ContentType="image/jpeg"/>
  <Override PartName="/ppt/media/image32.jpeg" ContentType="image/jpeg"/>
  <Override PartName="/ppt/media/image40.png" ContentType="image/png"/>
  <Override PartName="/ppt/media/image42.png" ContentType="image/png"/>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2192000" cy="6858000"/>
  <p:notesSz cx="6797675" cy="992822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nl-NL" sz="1800" spc="-1" strike="noStrike">
                <a:solidFill>
                  <a:srgbClr val="000000"/>
                </a:solidFill>
                <a:latin typeface="Calibri"/>
              </a:rPr>
              <a:t>Click to move the slide</a:t>
            </a:r>
            <a:endParaRPr b="0" lang="nl-NL" sz="1800" spc="-1" strike="noStrike">
              <a:solidFill>
                <a:srgbClr val="000000"/>
              </a:solidFill>
              <a:latin typeface="Calibri"/>
            </a:endParaRPr>
          </a:p>
        </p:txBody>
      </p:sp>
      <p:sp>
        <p:nvSpPr>
          <p:cNvPr id="29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nl-NL" sz="2000" spc="-1" strike="noStrike">
                <a:solidFill>
                  <a:srgbClr val="000000"/>
                </a:solidFill>
                <a:latin typeface="Arial"/>
              </a:rPr>
              <a:t>Click to edit the notes format</a:t>
            </a:r>
            <a:endParaRPr b="0" lang="nl-NL" sz="2000" spc="-1" strike="noStrike">
              <a:solidFill>
                <a:srgbClr val="000000"/>
              </a:solidFill>
              <a:latin typeface="Arial"/>
            </a:endParaRPr>
          </a:p>
        </p:txBody>
      </p:sp>
      <p:sp>
        <p:nvSpPr>
          <p:cNvPr id="293"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nl-NL" sz="1400" spc="-1" strike="noStrike">
                <a:solidFill>
                  <a:srgbClr val="000000"/>
                </a:solidFill>
                <a:latin typeface="Times New Roman"/>
              </a:rPr>
              <a:t>&lt;header&gt;</a:t>
            </a:r>
            <a:endParaRPr b="0" lang="nl-NL" sz="1400" spc="-1" strike="noStrike">
              <a:solidFill>
                <a:srgbClr val="000000"/>
              </a:solidFill>
              <a:latin typeface="Times New Roman"/>
            </a:endParaRPr>
          </a:p>
        </p:txBody>
      </p:sp>
      <p:sp>
        <p:nvSpPr>
          <p:cNvPr id="294" name="PlaceHolder 4"/>
          <p:cNvSpPr>
            <a:spLocks noGrp="1"/>
          </p:cNvSpPr>
          <p:nvPr>
            <p:ph type="dt" idx="22"/>
          </p:nvPr>
        </p:nvSpPr>
        <p:spPr>
          <a:xfrm>
            <a:off x="4278960" y="0"/>
            <a:ext cx="3280680" cy="534240"/>
          </a:xfrm>
          <a:prstGeom prst="rect">
            <a:avLst/>
          </a:prstGeom>
          <a:noFill/>
          <a:ln w="0">
            <a:noFill/>
          </a:ln>
        </p:spPr>
        <p:txBody>
          <a:bodyPr lIns="0" rIns="0" tIns="0" bIns="0" anchor="t">
            <a:noAutofit/>
          </a:bodyPr>
          <a:lstStyle>
            <a:lvl1pPr indent="0" algn="r">
              <a:buNone/>
              <a:defRPr b="0" lang="nl-NL" sz="1400" spc="-1" strike="noStrike">
                <a:solidFill>
                  <a:srgbClr val="000000"/>
                </a:solidFill>
                <a:latin typeface="Times New Roman"/>
              </a:defRPr>
            </a:lvl1pPr>
          </a:lstStyle>
          <a:p>
            <a:pPr indent="0" algn="r">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295" name="PlaceHolder 5"/>
          <p:cNvSpPr>
            <a:spLocks noGrp="1"/>
          </p:cNvSpPr>
          <p:nvPr>
            <p:ph type="ftr" idx="23"/>
          </p:nvPr>
        </p:nvSpPr>
        <p:spPr>
          <a:xfrm>
            <a:off x="0" y="10157400"/>
            <a:ext cx="3280680" cy="534240"/>
          </a:xfrm>
          <a:prstGeom prst="rect">
            <a:avLst/>
          </a:prstGeom>
          <a:noFill/>
          <a:ln w="0">
            <a:noFill/>
          </a:ln>
        </p:spPr>
        <p:txBody>
          <a:bodyPr lIns="0" rIns="0" tIns="0" bIns="0" anchor="b">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296" name="PlaceHolder 6"/>
          <p:cNvSpPr>
            <a:spLocks noGrp="1"/>
          </p:cNvSpPr>
          <p:nvPr>
            <p:ph type="sldNum" idx="24"/>
          </p:nvPr>
        </p:nvSpPr>
        <p:spPr>
          <a:xfrm>
            <a:off x="4278960" y="10157400"/>
            <a:ext cx="3280680" cy="534240"/>
          </a:xfrm>
          <a:prstGeom prst="rect">
            <a:avLst/>
          </a:prstGeom>
          <a:noFill/>
          <a:ln w="0">
            <a:noFill/>
          </a:ln>
        </p:spPr>
        <p:txBody>
          <a:bodyPr lIns="0" rIns="0" tIns="0" bIns="0" anchor="b">
            <a:noAutofit/>
          </a:bodyPr>
          <a:lstStyle>
            <a:lvl1pPr indent="0" algn="r">
              <a:buNone/>
              <a:defRPr b="0" lang="nl-NL" sz="1400" spc="-1" strike="noStrike">
                <a:solidFill>
                  <a:srgbClr val="000000"/>
                </a:solidFill>
                <a:latin typeface="Times New Roman"/>
              </a:defRPr>
            </a:lvl1pPr>
          </a:lstStyle>
          <a:p>
            <a:pPr indent="0" algn="r">
              <a:buNone/>
            </a:pPr>
            <a:fld id="{79C5C3D1-13EF-44DB-B4F2-A2EA89009698}" type="slidenum">
              <a:rPr b="0" lang="nl-NL" sz="1400" spc="-1" strike="noStrike">
                <a:solidFill>
                  <a:srgbClr val="000000"/>
                </a:solidFill>
                <a:latin typeface="Times New Roman"/>
              </a:rPr>
              <a:t>&lt;number&gt;</a:t>
            </a:fld>
            <a:endParaRPr b="0" lang="nl-N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Img"/>
          </p:nvPr>
        </p:nvSpPr>
        <p:spPr>
          <a:xfrm>
            <a:off x="90360" y="744480"/>
            <a:ext cx="6616440" cy="3722400"/>
          </a:xfrm>
          <a:prstGeom prst="rect">
            <a:avLst/>
          </a:prstGeom>
          <a:ln w="0">
            <a:noFill/>
          </a:ln>
        </p:spPr>
      </p:sp>
      <p:sp>
        <p:nvSpPr>
          <p:cNvPr id="455" name="PlaceHolder 2"/>
          <p:cNvSpPr>
            <a:spLocks noGrp="1"/>
          </p:cNvSpPr>
          <p:nvPr>
            <p:ph type="body"/>
          </p:nvPr>
        </p:nvSpPr>
        <p:spPr>
          <a:xfrm>
            <a:off x="679680" y="4716000"/>
            <a:ext cx="5437800" cy="4467240"/>
          </a:xfrm>
          <a:prstGeom prst="rect">
            <a:avLst/>
          </a:prstGeom>
          <a:noFill/>
          <a:ln w="0">
            <a:noFill/>
          </a:ln>
        </p:spPr>
        <p:txBody>
          <a:bodyPr tIns="91440" bIns="91440" anchor="t">
            <a:noAutofit/>
          </a:bodyPr>
          <a:p>
            <a:pPr marL="158760" indent="0">
              <a:lnSpc>
                <a:spcPct val="100000"/>
              </a:lnSpc>
              <a:buNone/>
              <a:tabLst>
                <a:tab algn="l" pos="0"/>
              </a:tabLst>
            </a:pPr>
            <a:r>
              <a:rPr b="0" lang="nl-NL" sz="1100" spc="-1" strike="noStrike">
                <a:solidFill>
                  <a:srgbClr val="000000"/>
                </a:solidFill>
                <a:latin typeface="Arial"/>
              </a:rPr>
              <a:t>De secundaire nesten hangen meestal hoog in een boom, bij voorkeur aan de rand van een bos, bij voorkeur in de buurt van water. Maar er zijn ook nesten die vlak boven de grond zijn gevonden, in de bramen. Kijk dus goed, niet alleen omhoog. Sommige nesten worden zo groot als een flinke skippybal.</a:t>
            </a:r>
            <a:endParaRPr b="0" lang="nl-NL" sz="11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82D036CB-62E8-4B8A-873D-898F143CD63A}" type="slidenum">
              <a:t>&lt;#&gt;</a:t>
            </a:fld>
          </a:p>
        </p:txBody>
      </p:sp>
      <p:sp>
        <p:nvSpPr>
          <p:cNvPr id="4" name="PlaceHolder 3"/>
          <p:cNvSpPr>
            <a:spLocks noGrp="1"/>
          </p:cNvSpPr>
          <p:nvPr>
            <p:ph type="dt" idx="1"/>
          </p:nvPr>
        </p:nvSpPr>
        <p:spPr/>
        <p:txBody>
          <a:bodyPr/>
          <a:p>
            <a:r>
              <a:rPr lang="nl-N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2F1C2FAE-67C9-4176-84B9-7CEC6B6B146A}" type="slidenum">
              <a:t>&lt;#&gt;</a:t>
            </a:fld>
          </a:p>
        </p:txBody>
      </p:sp>
      <p:sp>
        <p:nvSpPr>
          <p:cNvPr id="7" name="PlaceHolder 6"/>
          <p:cNvSpPr>
            <a:spLocks noGrp="1"/>
          </p:cNvSpPr>
          <p:nvPr>
            <p:ph type="dt" idx="1"/>
          </p:nvPr>
        </p:nvSpPr>
        <p:spPr/>
        <p:txBody>
          <a:bodyPr/>
          <a:p>
            <a:r>
              <a:rPr lang="nl-N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18479D3B-6CA8-432C-AE03-8AC0E5BECFCA}" type="slidenum">
              <a:t>&lt;#&gt;</a:t>
            </a:fld>
          </a:p>
        </p:txBody>
      </p:sp>
      <p:sp>
        <p:nvSpPr>
          <p:cNvPr id="9" name="PlaceHolder 8"/>
          <p:cNvSpPr>
            <a:spLocks noGrp="1"/>
          </p:cNvSpPr>
          <p:nvPr>
            <p:ph type="dt" idx="1"/>
          </p:nvPr>
        </p:nvSpPr>
        <p:spPr/>
        <p:txBody>
          <a:bodyPr/>
          <a:p>
            <a:r>
              <a:rPr lang="nl-NL"/>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4A0268C2-55FF-4262-9DEA-98EBBD5047ED}" type="slidenum">
              <a:t>&lt;#&gt;</a:t>
            </a:fld>
          </a:p>
        </p:txBody>
      </p:sp>
      <p:sp>
        <p:nvSpPr>
          <p:cNvPr id="11" name="PlaceHolder 10"/>
          <p:cNvSpPr>
            <a:spLocks noGrp="1"/>
          </p:cNvSpPr>
          <p:nvPr>
            <p:ph type="dt" idx="1"/>
          </p:nvPr>
        </p:nvSpPr>
        <p:spPr/>
        <p:txBody>
          <a:bodyPr/>
          <a:p>
            <a:r>
              <a:rPr lang="nl-NL"/>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CD7E4C14-51E2-424D-BAFB-0E749D9DB7F1}" type="slidenum">
              <a:t>&lt;#&gt;</a:t>
            </a:fld>
          </a:p>
        </p:txBody>
      </p:sp>
      <p:sp>
        <p:nvSpPr>
          <p:cNvPr id="4" name="PlaceHolder 3"/>
          <p:cNvSpPr>
            <a:spLocks noGrp="1"/>
          </p:cNvSpPr>
          <p:nvPr>
            <p:ph type="dt" idx="4"/>
          </p:nvPr>
        </p:nvSpPr>
        <p:spPr/>
        <p:txBody>
          <a:bodyPr/>
          <a:p>
            <a:r>
              <a:rPr lang="nl-NL"/>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44B0EE2C-1E17-49FF-8BB1-57901C76956B}" type="slidenum">
              <a:t>&lt;#&gt;</a:t>
            </a:fld>
          </a:p>
        </p:txBody>
      </p:sp>
      <p:sp>
        <p:nvSpPr>
          <p:cNvPr id="6" name="PlaceHolder 5"/>
          <p:cNvSpPr>
            <a:spLocks noGrp="1"/>
          </p:cNvSpPr>
          <p:nvPr>
            <p:ph type="dt" idx="4"/>
          </p:nvPr>
        </p:nvSpPr>
        <p:spPr/>
        <p:txBody>
          <a:bodyPr/>
          <a:p>
            <a:r>
              <a:rPr lang="nl-NL"/>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A8E1E32F-1DCC-4412-8EFC-384F510457F2}" type="slidenum">
              <a:t>&lt;#&gt;</a:t>
            </a:fld>
          </a:p>
        </p:txBody>
      </p:sp>
      <p:sp>
        <p:nvSpPr>
          <p:cNvPr id="6" name="PlaceHolder 5"/>
          <p:cNvSpPr>
            <a:spLocks noGrp="1"/>
          </p:cNvSpPr>
          <p:nvPr>
            <p:ph type="dt" idx="4"/>
          </p:nvPr>
        </p:nvSpPr>
        <p:spPr/>
        <p:txBody>
          <a:bodyPr/>
          <a:p>
            <a:r>
              <a:rPr lang="nl-NL"/>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C0416A80-3851-46FE-8684-2B399F855F68}" type="slidenum">
              <a:t>&lt;#&gt;</a:t>
            </a:fld>
          </a:p>
        </p:txBody>
      </p:sp>
      <p:sp>
        <p:nvSpPr>
          <p:cNvPr id="7" name="PlaceHolder 6"/>
          <p:cNvSpPr>
            <a:spLocks noGrp="1"/>
          </p:cNvSpPr>
          <p:nvPr>
            <p:ph type="dt" idx="4"/>
          </p:nvPr>
        </p:nvSpPr>
        <p:spPr/>
        <p:txBody>
          <a:bodyPr/>
          <a:p>
            <a:r>
              <a:rPr lang="nl-NL"/>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D5562A2A-CFF7-4B7F-8584-327513E91885}" type="slidenum">
              <a:t>&lt;#&gt;</a:t>
            </a:fld>
          </a:p>
        </p:txBody>
      </p:sp>
      <p:sp>
        <p:nvSpPr>
          <p:cNvPr id="5" name="PlaceHolder 4"/>
          <p:cNvSpPr>
            <a:spLocks noGrp="1"/>
          </p:cNvSpPr>
          <p:nvPr>
            <p:ph type="dt" idx="4"/>
          </p:nvPr>
        </p:nvSpPr>
        <p:spPr/>
        <p:txBody>
          <a:bodyPr/>
          <a:p>
            <a:r>
              <a:rPr lang="nl-NL"/>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CE092F92-3D46-463E-9F15-0929813A2080}" type="slidenum">
              <a:t>&lt;#&gt;</a:t>
            </a:fld>
          </a:p>
        </p:txBody>
      </p:sp>
      <p:sp>
        <p:nvSpPr>
          <p:cNvPr id="5" name="PlaceHolder 4"/>
          <p:cNvSpPr>
            <a:spLocks noGrp="1"/>
          </p:cNvSpPr>
          <p:nvPr>
            <p:ph type="dt" idx="4"/>
          </p:nvPr>
        </p:nvSpPr>
        <p:spPr/>
        <p:txBody>
          <a:bodyPr/>
          <a:p>
            <a:r>
              <a:rPr lang="nl-NL"/>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13BDA068-A659-463B-846B-14C031959ABD}" type="slidenum">
              <a:t>&lt;#&gt;</a:t>
            </a:fld>
          </a:p>
        </p:txBody>
      </p:sp>
      <p:sp>
        <p:nvSpPr>
          <p:cNvPr id="8" name="PlaceHolder 7"/>
          <p:cNvSpPr>
            <a:spLocks noGrp="1"/>
          </p:cNvSpPr>
          <p:nvPr>
            <p:ph type="dt" idx="4"/>
          </p:nvPr>
        </p:nvSpPr>
        <p:spPr/>
        <p:txBody>
          <a:bodyPr/>
          <a:p>
            <a:r>
              <a:rPr lang="nl-N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11499E1-5F59-47A8-A029-3D19415AF4DA}" type="slidenum">
              <a:t>&lt;#&gt;</a:t>
            </a:fld>
          </a:p>
        </p:txBody>
      </p:sp>
      <p:sp>
        <p:nvSpPr>
          <p:cNvPr id="6" name="PlaceHolder 5"/>
          <p:cNvSpPr>
            <a:spLocks noGrp="1"/>
          </p:cNvSpPr>
          <p:nvPr>
            <p:ph type="dt" idx="1"/>
          </p:nvPr>
        </p:nvSpPr>
        <p:spPr/>
        <p:txBody>
          <a:bodyPr/>
          <a:p>
            <a:r>
              <a:rPr lang="nl-NL"/>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D6659C19-BA42-41D0-A389-A9F2C9A79172}" type="slidenum">
              <a:t>&lt;#&gt;</a:t>
            </a:fld>
          </a:p>
        </p:txBody>
      </p:sp>
      <p:sp>
        <p:nvSpPr>
          <p:cNvPr id="8" name="PlaceHolder 7"/>
          <p:cNvSpPr>
            <a:spLocks noGrp="1"/>
          </p:cNvSpPr>
          <p:nvPr>
            <p:ph type="dt" idx="4"/>
          </p:nvPr>
        </p:nvSpPr>
        <p:spPr/>
        <p:txBody>
          <a:bodyPr/>
          <a:p>
            <a:r>
              <a:rPr lang="nl-NL"/>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5FCBC29C-874E-4303-95C0-0734B7A7C91A}" type="slidenum">
              <a:t>&lt;#&gt;</a:t>
            </a:fld>
          </a:p>
        </p:txBody>
      </p:sp>
      <p:sp>
        <p:nvSpPr>
          <p:cNvPr id="8" name="PlaceHolder 7"/>
          <p:cNvSpPr>
            <a:spLocks noGrp="1"/>
          </p:cNvSpPr>
          <p:nvPr>
            <p:ph type="dt" idx="4"/>
          </p:nvPr>
        </p:nvSpPr>
        <p:spPr/>
        <p:txBody>
          <a:bodyPr/>
          <a:p>
            <a:r>
              <a:rPr lang="nl-NL"/>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C4C9CF11-1F78-4C49-9642-297BCE11F735}" type="slidenum">
              <a:t>&lt;#&gt;</a:t>
            </a:fld>
          </a:p>
        </p:txBody>
      </p:sp>
      <p:sp>
        <p:nvSpPr>
          <p:cNvPr id="7" name="PlaceHolder 6"/>
          <p:cNvSpPr>
            <a:spLocks noGrp="1"/>
          </p:cNvSpPr>
          <p:nvPr>
            <p:ph type="dt" idx="4"/>
          </p:nvPr>
        </p:nvSpPr>
        <p:spPr/>
        <p:txBody>
          <a:bodyPr/>
          <a:p>
            <a:r>
              <a:rPr lang="nl-NL"/>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43E729E3-C86B-44CF-824C-7DBD996868F2}" type="slidenum">
              <a:t>&lt;#&gt;</a:t>
            </a:fld>
          </a:p>
        </p:txBody>
      </p:sp>
      <p:sp>
        <p:nvSpPr>
          <p:cNvPr id="9" name="PlaceHolder 8"/>
          <p:cNvSpPr>
            <a:spLocks noGrp="1"/>
          </p:cNvSpPr>
          <p:nvPr>
            <p:ph type="dt" idx="4"/>
          </p:nvPr>
        </p:nvSpPr>
        <p:spPr/>
        <p:txBody>
          <a:bodyPr/>
          <a:p>
            <a:r>
              <a:rPr lang="nl-NL"/>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B5B362EC-8D2C-42A1-9573-E456F63C4437}" type="slidenum">
              <a:t>&lt;#&gt;</a:t>
            </a:fld>
          </a:p>
        </p:txBody>
      </p:sp>
      <p:sp>
        <p:nvSpPr>
          <p:cNvPr id="11" name="PlaceHolder 10"/>
          <p:cNvSpPr>
            <a:spLocks noGrp="1"/>
          </p:cNvSpPr>
          <p:nvPr>
            <p:ph type="dt" idx="4"/>
          </p:nvPr>
        </p:nvSpPr>
        <p:spPr/>
        <p:txBody>
          <a:bodyPr/>
          <a:p>
            <a:r>
              <a:rPr lang="nl-NL"/>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864983BA-ADEE-4098-B008-5EA22A689C25}" type="slidenum">
              <a:t>&lt;#&gt;</a:t>
            </a:fld>
          </a:p>
        </p:txBody>
      </p:sp>
      <p:sp>
        <p:nvSpPr>
          <p:cNvPr id="4" name="PlaceHolder 3"/>
          <p:cNvSpPr>
            <a:spLocks noGrp="1"/>
          </p:cNvSpPr>
          <p:nvPr>
            <p:ph type="dt" idx="7"/>
          </p:nvPr>
        </p:nvSpPr>
        <p:spPr/>
        <p:txBody>
          <a:bodyPr/>
          <a:p>
            <a:r>
              <a:rPr lang="nl-NL"/>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9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CB0D5913-ED28-4583-8C80-462D5654B55A}" type="slidenum">
              <a:t>&lt;#&gt;</a:t>
            </a:fld>
          </a:p>
        </p:txBody>
      </p:sp>
      <p:sp>
        <p:nvSpPr>
          <p:cNvPr id="6" name="PlaceHolder 5"/>
          <p:cNvSpPr>
            <a:spLocks noGrp="1"/>
          </p:cNvSpPr>
          <p:nvPr>
            <p:ph type="dt" idx="7"/>
          </p:nvPr>
        </p:nvSpPr>
        <p:spPr/>
        <p:txBody>
          <a:bodyPr/>
          <a:p>
            <a:r>
              <a:rPr lang="nl-NL"/>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9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72A129EA-F8C2-440B-B5B4-F2B68365CB66}" type="slidenum">
              <a:t>&lt;#&gt;</a:t>
            </a:fld>
          </a:p>
        </p:txBody>
      </p:sp>
      <p:sp>
        <p:nvSpPr>
          <p:cNvPr id="6" name="PlaceHolder 5"/>
          <p:cNvSpPr>
            <a:spLocks noGrp="1"/>
          </p:cNvSpPr>
          <p:nvPr>
            <p:ph type="dt" idx="7"/>
          </p:nvPr>
        </p:nvSpPr>
        <p:spPr/>
        <p:txBody>
          <a:bodyPr/>
          <a:p>
            <a:r>
              <a:rPr lang="nl-NL"/>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9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DC862C48-3320-441B-91FD-6673C5792994}" type="slidenum">
              <a:t>&lt;#&gt;</a:t>
            </a:fld>
          </a:p>
        </p:txBody>
      </p:sp>
      <p:sp>
        <p:nvSpPr>
          <p:cNvPr id="7" name="PlaceHolder 6"/>
          <p:cNvSpPr>
            <a:spLocks noGrp="1"/>
          </p:cNvSpPr>
          <p:nvPr>
            <p:ph type="dt" idx="7"/>
          </p:nvPr>
        </p:nvSpPr>
        <p:spPr/>
        <p:txBody>
          <a:bodyPr/>
          <a:p>
            <a:r>
              <a:rPr lang="nl-NL"/>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7B99AD3A-A32B-4905-ADD0-2EB21DD79BD6}" type="slidenum">
              <a:t>&lt;#&gt;</a:t>
            </a:fld>
          </a:p>
        </p:txBody>
      </p:sp>
      <p:sp>
        <p:nvSpPr>
          <p:cNvPr id="5" name="PlaceHolder 4"/>
          <p:cNvSpPr>
            <a:spLocks noGrp="1"/>
          </p:cNvSpPr>
          <p:nvPr>
            <p:ph type="dt" idx="7"/>
          </p:nvPr>
        </p:nvSpPr>
        <p:spPr/>
        <p:txBody>
          <a:bodyPr/>
          <a:p>
            <a:r>
              <a:rPr lang="nl-N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154575A-64B4-47E6-B390-641107EB53C9}" type="slidenum">
              <a:t>&lt;#&gt;</a:t>
            </a:fld>
          </a:p>
        </p:txBody>
      </p:sp>
      <p:sp>
        <p:nvSpPr>
          <p:cNvPr id="6" name="PlaceHolder 5"/>
          <p:cNvSpPr>
            <a:spLocks noGrp="1"/>
          </p:cNvSpPr>
          <p:nvPr>
            <p:ph type="dt" idx="1"/>
          </p:nvPr>
        </p:nvSpPr>
        <p:spPr/>
        <p:txBody>
          <a:bodyPr/>
          <a:p>
            <a:r>
              <a:rPr lang="nl-NL"/>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6FA7A7EF-CBED-4891-B9CD-1FA09F9920EB}" type="slidenum">
              <a:t>&lt;#&gt;</a:t>
            </a:fld>
          </a:p>
        </p:txBody>
      </p:sp>
      <p:sp>
        <p:nvSpPr>
          <p:cNvPr id="5" name="PlaceHolder 4"/>
          <p:cNvSpPr>
            <a:spLocks noGrp="1"/>
          </p:cNvSpPr>
          <p:nvPr>
            <p:ph type="dt" idx="7"/>
          </p:nvPr>
        </p:nvSpPr>
        <p:spPr/>
        <p:txBody>
          <a:bodyPr/>
          <a:p>
            <a:r>
              <a:rPr lang="nl-NL"/>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0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0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0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F711FDD2-24C1-4B2B-B0D7-E6D6B4B97604}" type="slidenum">
              <a:t>&lt;#&gt;</a:t>
            </a:fld>
          </a:p>
        </p:txBody>
      </p:sp>
      <p:sp>
        <p:nvSpPr>
          <p:cNvPr id="8" name="PlaceHolder 7"/>
          <p:cNvSpPr>
            <a:spLocks noGrp="1"/>
          </p:cNvSpPr>
          <p:nvPr>
            <p:ph type="dt" idx="7"/>
          </p:nvPr>
        </p:nvSpPr>
        <p:spPr/>
        <p:txBody>
          <a:bodyPr/>
          <a:p>
            <a:r>
              <a:rPr lang="nl-NL"/>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0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0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0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0E6B809C-0E6A-4D74-936B-5503AFA52A1A}" type="slidenum">
              <a:t>&lt;#&gt;</a:t>
            </a:fld>
          </a:p>
        </p:txBody>
      </p:sp>
      <p:sp>
        <p:nvSpPr>
          <p:cNvPr id="8" name="PlaceHolder 7"/>
          <p:cNvSpPr>
            <a:spLocks noGrp="1"/>
          </p:cNvSpPr>
          <p:nvPr>
            <p:ph type="dt" idx="7"/>
          </p:nvPr>
        </p:nvSpPr>
        <p:spPr/>
        <p:txBody>
          <a:bodyPr/>
          <a:p>
            <a:r>
              <a:rPr lang="nl-NL"/>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0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0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8D0E0DCD-1B9A-46BF-A2A2-5759B9C4D970}" type="slidenum">
              <a:t>&lt;#&gt;</a:t>
            </a:fld>
          </a:p>
        </p:txBody>
      </p:sp>
      <p:sp>
        <p:nvSpPr>
          <p:cNvPr id="8" name="PlaceHolder 7"/>
          <p:cNvSpPr>
            <a:spLocks noGrp="1"/>
          </p:cNvSpPr>
          <p:nvPr>
            <p:ph type="dt" idx="7"/>
          </p:nvPr>
        </p:nvSpPr>
        <p:spPr/>
        <p:txBody>
          <a:bodyPr/>
          <a:p>
            <a:r>
              <a:rPr lang="nl-NL"/>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1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EE2E6178-A292-421A-8BBA-4D576ADFE447}" type="slidenum">
              <a:t>&lt;#&gt;</a:t>
            </a:fld>
          </a:p>
        </p:txBody>
      </p:sp>
      <p:sp>
        <p:nvSpPr>
          <p:cNvPr id="7" name="PlaceHolder 6"/>
          <p:cNvSpPr>
            <a:spLocks noGrp="1"/>
          </p:cNvSpPr>
          <p:nvPr>
            <p:ph type="dt" idx="7"/>
          </p:nvPr>
        </p:nvSpPr>
        <p:spPr/>
        <p:txBody>
          <a:bodyPr/>
          <a:p>
            <a:r>
              <a:rPr lang="nl-NL"/>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E598B216-D123-4D3A-8744-138C1DDFFFBF}" type="slidenum">
              <a:t>&lt;#&gt;</a:t>
            </a:fld>
          </a:p>
        </p:txBody>
      </p:sp>
      <p:sp>
        <p:nvSpPr>
          <p:cNvPr id="9" name="PlaceHolder 8"/>
          <p:cNvSpPr>
            <a:spLocks noGrp="1"/>
          </p:cNvSpPr>
          <p:nvPr>
            <p:ph type="dt" idx="7"/>
          </p:nvPr>
        </p:nvSpPr>
        <p:spPr/>
        <p:txBody>
          <a:bodyPr/>
          <a:p>
            <a:r>
              <a:rPr lang="nl-NL"/>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2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2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2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2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2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2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313A57DF-F644-4EEF-8F90-DB04CB393B01}" type="slidenum">
              <a:t>&lt;#&gt;</a:t>
            </a:fld>
          </a:p>
        </p:txBody>
      </p:sp>
      <p:sp>
        <p:nvSpPr>
          <p:cNvPr id="11" name="PlaceHolder 10"/>
          <p:cNvSpPr>
            <a:spLocks noGrp="1"/>
          </p:cNvSpPr>
          <p:nvPr>
            <p:ph type="dt" idx="7"/>
          </p:nvPr>
        </p:nvSpPr>
        <p:spPr/>
        <p:txBody>
          <a:bodyPr/>
          <a:p>
            <a:r>
              <a:rPr lang="nl-NL"/>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1A29DDFC-9197-4253-8CAE-90DB5B8F7BD1}" type="slidenum">
              <a:t>&lt;#&gt;</a:t>
            </a:fld>
          </a:p>
        </p:txBody>
      </p:sp>
      <p:sp>
        <p:nvSpPr>
          <p:cNvPr id="4" name="PlaceHolder 3"/>
          <p:cNvSpPr>
            <a:spLocks noGrp="1"/>
          </p:cNvSpPr>
          <p:nvPr>
            <p:ph type="dt" idx="10"/>
          </p:nvPr>
        </p:nvSpPr>
        <p:spPr/>
        <p:txBody>
          <a:bodyPr/>
          <a:p>
            <a:r>
              <a:rPr lang="nl-NL"/>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A6DC2615-5029-47F8-939E-6097B4D8048A}" type="slidenum">
              <a:t>&lt;#&gt;</a:t>
            </a:fld>
          </a:p>
        </p:txBody>
      </p:sp>
      <p:sp>
        <p:nvSpPr>
          <p:cNvPr id="6" name="PlaceHolder 5"/>
          <p:cNvSpPr>
            <a:spLocks noGrp="1"/>
          </p:cNvSpPr>
          <p:nvPr>
            <p:ph type="dt" idx="10"/>
          </p:nvPr>
        </p:nvSpPr>
        <p:spPr/>
        <p:txBody>
          <a:bodyPr/>
          <a:p>
            <a:r>
              <a:rPr lang="nl-NL"/>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635BE926-D412-4B9A-9993-F8A078E666E6}" type="slidenum">
              <a:t>&lt;#&gt;</a:t>
            </a:fld>
          </a:p>
        </p:txBody>
      </p:sp>
      <p:sp>
        <p:nvSpPr>
          <p:cNvPr id="6" name="PlaceHolder 5"/>
          <p:cNvSpPr>
            <a:spLocks noGrp="1"/>
          </p:cNvSpPr>
          <p:nvPr>
            <p:ph type="dt" idx="10"/>
          </p:nvPr>
        </p:nvSpPr>
        <p:spPr/>
        <p:txBody>
          <a:bodyPr/>
          <a:p>
            <a:r>
              <a:rPr lang="nl-N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2D04F724-C7FD-47D8-BB6F-8D94ED63CE5A}" type="slidenum">
              <a:t>&lt;#&gt;</a:t>
            </a:fld>
          </a:p>
        </p:txBody>
      </p:sp>
      <p:sp>
        <p:nvSpPr>
          <p:cNvPr id="7" name="PlaceHolder 6"/>
          <p:cNvSpPr>
            <a:spLocks noGrp="1"/>
          </p:cNvSpPr>
          <p:nvPr>
            <p:ph type="dt" idx="1"/>
          </p:nvPr>
        </p:nvSpPr>
        <p:spPr/>
        <p:txBody>
          <a:bodyPr/>
          <a:p>
            <a:r>
              <a:rPr lang="nl-NL"/>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A963875C-7002-456D-99AD-87840FC9C4E6}" type="slidenum">
              <a:t>&lt;#&gt;</a:t>
            </a:fld>
          </a:p>
        </p:txBody>
      </p:sp>
      <p:sp>
        <p:nvSpPr>
          <p:cNvPr id="7" name="PlaceHolder 6"/>
          <p:cNvSpPr>
            <a:spLocks noGrp="1"/>
          </p:cNvSpPr>
          <p:nvPr>
            <p:ph type="dt" idx="10"/>
          </p:nvPr>
        </p:nvSpPr>
        <p:spPr/>
        <p:txBody>
          <a:bodyPr/>
          <a:p>
            <a:r>
              <a:rPr lang="nl-NL"/>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AB5657F6-A1E5-408F-BCDE-77A166C2355D}" type="slidenum">
              <a:t>&lt;#&gt;</a:t>
            </a:fld>
          </a:p>
        </p:txBody>
      </p:sp>
      <p:sp>
        <p:nvSpPr>
          <p:cNvPr id="5" name="PlaceHolder 4"/>
          <p:cNvSpPr>
            <a:spLocks noGrp="1"/>
          </p:cNvSpPr>
          <p:nvPr>
            <p:ph type="dt" idx="10"/>
          </p:nvPr>
        </p:nvSpPr>
        <p:spPr/>
        <p:txBody>
          <a:bodyPr/>
          <a:p>
            <a:r>
              <a:rPr lang="nl-NL"/>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4080CBD1-0EEC-4B3F-BCFE-C76BF1F027DB}" type="slidenum">
              <a:t>&lt;#&gt;</a:t>
            </a:fld>
          </a:p>
        </p:txBody>
      </p:sp>
      <p:sp>
        <p:nvSpPr>
          <p:cNvPr id="5" name="PlaceHolder 4"/>
          <p:cNvSpPr>
            <a:spLocks noGrp="1"/>
          </p:cNvSpPr>
          <p:nvPr>
            <p:ph type="dt" idx="10"/>
          </p:nvPr>
        </p:nvSpPr>
        <p:spPr/>
        <p:txBody>
          <a:bodyPr/>
          <a:p>
            <a:r>
              <a:rPr lang="nl-NL"/>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BDC7F95F-7298-4C3E-99B6-F008F4E3E9AF}" type="slidenum">
              <a:t>&lt;#&gt;</a:t>
            </a:fld>
          </a:p>
        </p:txBody>
      </p:sp>
      <p:sp>
        <p:nvSpPr>
          <p:cNvPr id="8" name="PlaceHolder 7"/>
          <p:cNvSpPr>
            <a:spLocks noGrp="1"/>
          </p:cNvSpPr>
          <p:nvPr>
            <p:ph type="dt" idx="10"/>
          </p:nvPr>
        </p:nvSpPr>
        <p:spPr/>
        <p:txBody>
          <a:bodyPr/>
          <a:p>
            <a:r>
              <a:rPr lang="nl-NL"/>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60FE7FA5-3F46-4ABB-BD89-786F454CAEBC}" type="slidenum">
              <a:t>&lt;#&gt;</a:t>
            </a:fld>
          </a:p>
        </p:txBody>
      </p:sp>
      <p:sp>
        <p:nvSpPr>
          <p:cNvPr id="8" name="PlaceHolder 7"/>
          <p:cNvSpPr>
            <a:spLocks noGrp="1"/>
          </p:cNvSpPr>
          <p:nvPr>
            <p:ph type="dt" idx="10"/>
          </p:nvPr>
        </p:nvSpPr>
        <p:spPr/>
        <p:txBody>
          <a:bodyPr/>
          <a:p>
            <a:r>
              <a:rPr lang="nl-NL"/>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69133009-054E-4212-931E-5BD7EAC9CB31}" type="slidenum">
              <a:t>&lt;#&gt;</a:t>
            </a:fld>
          </a:p>
        </p:txBody>
      </p:sp>
      <p:sp>
        <p:nvSpPr>
          <p:cNvPr id="8" name="PlaceHolder 7"/>
          <p:cNvSpPr>
            <a:spLocks noGrp="1"/>
          </p:cNvSpPr>
          <p:nvPr>
            <p:ph type="dt" idx="10"/>
          </p:nvPr>
        </p:nvSpPr>
        <p:spPr/>
        <p:txBody>
          <a:bodyPr/>
          <a:p>
            <a:r>
              <a:rPr lang="nl-NL"/>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21964EFD-12A7-4B6D-A9CB-5DD0DF15C87A}" type="slidenum">
              <a:t>&lt;#&gt;</a:t>
            </a:fld>
          </a:p>
        </p:txBody>
      </p:sp>
      <p:sp>
        <p:nvSpPr>
          <p:cNvPr id="7" name="PlaceHolder 6"/>
          <p:cNvSpPr>
            <a:spLocks noGrp="1"/>
          </p:cNvSpPr>
          <p:nvPr>
            <p:ph type="dt" idx="10"/>
          </p:nvPr>
        </p:nvSpPr>
        <p:spPr/>
        <p:txBody>
          <a:bodyPr/>
          <a:p>
            <a:r>
              <a:rPr lang="nl-NL"/>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672B33F4-3ADB-4C15-BE2C-F9B9BE9D26CB}" type="slidenum">
              <a:t>&lt;#&gt;</a:t>
            </a:fld>
          </a:p>
        </p:txBody>
      </p:sp>
      <p:sp>
        <p:nvSpPr>
          <p:cNvPr id="9" name="PlaceHolder 8"/>
          <p:cNvSpPr>
            <a:spLocks noGrp="1"/>
          </p:cNvSpPr>
          <p:nvPr>
            <p:ph type="dt" idx="10"/>
          </p:nvPr>
        </p:nvSpPr>
        <p:spPr/>
        <p:txBody>
          <a:bodyPr/>
          <a:p>
            <a:r>
              <a:rPr lang="nl-NL"/>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670A7AA5-27DA-4AA5-83A7-E5D59E965488}" type="slidenum">
              <a:t>&lt;#&gt;</a:t>
            </a:fld>
          </a:p>
        </p:txBody>
      </p:sp>
      <p:sp>
        <p:nvSpPr>
          <p:cNvPr id="11" name="PlaceHolder 10"/>
          <p:cNvSpPr>
            <a:spLocks noGrp="1"/>
          </p:cNvSpPr>
          <p:nvPr>
            <p:ph type="dt" idx="10"/>
          </p:nvPr>
        </p:nvSpPr>
        <p:spPr/>
        <p:txBody>
          <a:bodyPr/>
          <a:p>
            <a:r>
              <a:rPr lang="nl-NL"/>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7B554CF6-F276-471F-B0DF-54A612B6F7D1}" type="slidenum">
              <a:t>&lt;#&gt;</a:t>
            </a:fld>
          </a:p>
        </p:txBody>
      </p:sp>
      <p:sp>
        <p:nvSpPr>
          <p:cNvPr id="4" name="PlaceHolder 3"/>
          <p:cNvSpPr>
            <a:spLocks noGrp="1"/>
          </p:cNvSpPr>
          <p:nvPr>
            <p:ph type="dt" idx="13"/>
          </p:nvPr>
        </p:nvSpPr>
        <p:spPr/>
        <p:txBody>
          <a:bodyPr/>
          <a:p>
            <a:r>
              <a:rPr lang="nl-NL"/>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AC066D1-EEED-4A63-B64D-EA70517AC39A}" type="slidenum">
              <a:t>&lt;#&gt;</a:t>
            </a:fld>
          </a:p>
        </p:txBody>
      </p:sp>
      <p:sp>
        <p:nvSpPr>
          <p:cNvPr id="5" name="PlaceHolder 4"/>
          <p:cNvSpPr>
            <a:spLocks noGrp="1"/>
          </p:cNvSpPr>
          <p:nvPr>
            <p:ph type="dt" idx="1"/>
          </p:nvPr>
        </p:nvSpPr>
        <p:spPr/>
        <p:txBody>
          <a:bodyPr/>
          <a:p>
            <a:r>
              <a:rPr lang="nl-NL"/>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7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70A59F53-FEC6-43E8-AE20-A8D63BFD4A0D}" type="slidenum">
              <a:t>&lt;#&gt;</a:t>
            </a:fld>
          </a:p>
        </p:txBody>
      </p:sp>
      <p:sp>
        <p:nvSpPr>
          <p:cNvPr id="6" name="PlaceHolder 5"/>
          <p:cNvSpPr>
            <a:spLocks noGrp="1"/>
          </p:cNvSpPr>
          <p:nvPr>
            <p:ph type="dt" idx="13"/>
          </p:nvPr>
        </p:nvSpPr>
        <p:spPr/>
        <p:txBody>
          <a:bodyPr/>
          <a:p>
            <a:r>
              <a:rPr lang="nl-NL"/>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7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FAF7E12B-8E2D-4843-9514-3C890F216800}" type="slidenum">
              <a:t>&lt;#&gt;</a:t>
            </a:fld>
          </a:p>
        </p:txBody>
      </p:sp>
      <p:sp>
        <p:nvSpPr>
          <p:cNvPr id="6" name="PlaceHolder 5"/>
          <p:cNvSpPr>
            <a:spLocks noGrp="1"/>
          </p:cNvSpPr>
          <p:nvPr>
            <p:ph type="dt" idx="13"/>
          </p:nvPr>
        </p:nvSpPr>
        <p:spPr/>
        <p:txBody>
          <a:bodyPr/>
          <a:p>
            <a:r>
              <a:rPr lang="nl-NL"/>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7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7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BA61A8C8-92C5-4D51-85A3-BE07E0E92F5C}" type="slidenum">
              <a:t>&lt;#&gt;</a:t>
            </a:fld>
          </a:p>
        </p:txBody>
      </p:sp>
      <p:sp>
        <p:nvSpPr>
          <p:cNvPr id="7" name="PlaceHolder 6"/>
          <p:cNvSpPr>
            <a:spLocks noGrp="1"/>
          </p:cNvSpPr>
          <p:nvPr>
            <p:ph type="dt" idx="13"/>
          </p:nvPr>
        </p:nvSpPr>
        <p:spPr/>
        <p:txBody>
          <a:bodyPr/>
          <a:p>
            <a:r>
              <a:rPr lang="nl-NL"/>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30D48D49-CD8B-4E06-B648-CC0AF5610DF3}" type="slidenum">
              <a:t>&lt;#&gt;</a:t>
            </a:fld>
          </a:p>
        </p:txBody>
      </p:sp>
      <p:sp>
        <p:nvSpPr>
          <p:cNvPr id="5" name="PlaceHolder 4"/>
          <p:cNvSpPr>
            <a:spLocks noGrp="1"/>
          </p:cNvSpPr>
          <p:nvPr>
            <p:ph type="dt" idx="13"/>
          </p:nvPr>
        </p:nvSpPr>
        <p:spPr/>
        <p:txBody>
          <a:bodyPr/>
          <a:p>
            <a:r>
              <a:rPr lang="nl-NL"/>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A35A04E7-6CD4-4B6E-B5F4-16C96FC794AF}" type="slidenum">
              <a:t>&lt;#&gt;</a:t>
            </a:fld>
          </a:p>
        </p:txBody>
      </p:sp>
      <p:sp>
        <p:nvSpPr>
          <p:cNvPr id="5" name="PlaceHolder 4"/>
          <p:cNvSpPr>
            <a:spLocks noGrp="1"/>
          </p:cNvSpPr>
          <p:nvPr>
            <p:ph type="dt" idx="13"/>
          </p:nvPr>
        </p:nvSpPr>
        <p:spPr/>
        <p:txBody>
          <a:bodyPr/>
          <a:p>
            <a:r>
              <a:rPr lang="nl-NL"/>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8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8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7C2C966B-E89D-4239-AC49-8919F997AD6F}" type="slidenum">
              <a:t>&lt;#&gt;</a:t>
            </a:fld>
          </a:p>
        </p:txBody>
      </p:sp>
      <p:sp>
        <p:nvSpPr>
          <p:cNvPr id="8" name="PlaceHolder 7"/>
          <p:cNvSpPr>
            <a:spLocks noGrp="1"/>
          </p:cNvSpPr>
          <p:nvPr>
            <p:ph type="dt" idx="13"/>
          </p:nvPr>
        </p:nvSpPr>
        <p:spPr/>
        <p:txBody>
          <a:bodyPr/>
          <a:p>
            <a:r>
              <a:rPr lang="nl-NL"/>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8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8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8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C6CACC45-6FC4-40ED-83DD-B7E1A4B1FD40}" type="slidenum">
              <a:t>&lt;#&gt;</a:t>
            </a:fld>
          </a:p>
        </p:txBody>
      </p:sp>
      <p:sp>
        <p:nvSpPr>
          <p:cNvPr id="8" name="PlaceHolder 7"/>
          <p:cNvSpPr>
            <a:spLocks noGrp="1"/>
          </p:cNvSpPr>
          <p:nvPr>
            <p:ph type="dt" idx="13"/>
          </p:nvPr>
        </p:nvSpPr>
        <p:spPr/>
        <p:txBody>
          <a:bodyPr/>
          <a:p>
            <a:r>
              <a:rPr lang="nl-NL"/>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9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9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9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AD9A74FF-35FB-4A06-AD25-38B4ECA2BC34}" type="slidenum">
              <a:t>&lt;#&gt;</a:t>
            </a:fld>
          </a:p>
        </p:txBody>
      </p:sp>
      <p:sp>
        <p:nvSpPr>
          <p:cNvPr id="8" name="PlaceHolder 7"/>
          <p:cNvSpPr>
            <a:spLocks noGrp="1"/>
          </p:cNvSpPr>
          <p:nvPr>
            <p:ph type="dt" idx="13"/>
          </p:nvPr>
        </p:nvSpPr>
        <p:spPr/>
        <p:txBody>
          <a:bodyPr/>
          <a:p>
            <a:r>
              <a:rPr lang="nl-NL"/>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9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9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C82ED10A-0CBE-4422-AD79-786A980A9EB6}" type="slidenum">
              <a:t>&lt;#&gt;</a:t>
            </a:fld>
          </a:p>
        </p:txBody>
      </p:sp>
      <p:sp>
        <p:nvSpPr>
          <p:cNvPr id="7" name="PlaceHolder 6"/>
          <p:cNvSpPr>
            <a:spLocks noGrp="1"/>
          </p:cNvSpPr>
          <p:nvPr>
            <p:ph type="dt" idx="13"/>
          </p:nvPr>
        </p:nvSpPr>
        <p:spPr/>
        <p:txBody>
          <a:bodyPr/>
          <a:p>
            <a:r>
              <a:rPr lang="nl-NL"/>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9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14"/>
          </p:nvPr>
        </p:nvSpPr>
        <p:spPr/>
        <p:txBody>
          <a:bodyPr/>
          <a:p>
            <a:r>
              <a:t>Footer</a:t>
            </a:r>
          </a:p>
        </p:txBody>
      </p:sp>
      <p:sp>
        <p:nvSpPr>
          <p:cNvPr id="8" name="PlaceHolder 7"/>
          <p:cNvSpPr>
            <a:spLocks noGrp="1"/>
          </p:cNvSpPr>
          <p:nvPr>
            <p:ph type="sldNum" idx="15"/>
          </p:nvPr>
        </p:nvSpPr>
        <p:spPr/>
        <p:txBody>
          <a:bodyPr/>
          <a:p>
            <a:fld id="{1AE2C1C7-099B-40FB-934D-F93B550E014D}" type="slidenum">
              <a:t>&lt;#&gt;</a:t>
            </a:fld>
          </a:p>
        </p:txBody>
      </p:sp>
      <p:sp>
        <p:nvSpPr>
          <p:cNvPr id="9" name="PlaceHolder 8"/>
          <p:cNvSpPr>
            <a:spLocks noGrp="1"/>
          </p:cNvSpPr>
          <p:nvPr>
            <p:ph type="dt" idx="13"/>
          </p:nvPr>
        </p:nvSpPr>
        <p:spPr/>
        <p:txBody>
          <a:bodyPr/>
          <a:p>
            <a:r>
              <a:rPr lang="nl-NL"/>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F8FE7A0-4D09-4272-835F-39567B8BCD13}" type="slidenum">
              <a:t>&lt;#&gt;</a:t>
            </a:fld>
          </a:p>
        </p:txBody>
      </p:sp>
      <p:sp>
        <p:nvSpPr>
          <p:cNvPr id="5" name="PlaceHolder 4"/>
          <p:cNvSpPr>
            <a:spLocks noGrp="1"/>
          </p:cNvSpPr>
          <p:nvPr>
            <p:ph type="dt" idx="1"/>
          </p:nvPr>
        </p:nvSpPr>
        <p:spPr/>
        <p:txBody>
          <a:bodyPr/>
          <a:p>
            <a:r>
              <a:rPr lang="nl-NL"/>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0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14"/>
          </p:nvPr>
        </p:nvSpPr>
        <p:spPr/>
        <p:txBody>
          <a:bodyPr/>
          <a:p>
            <a:r>
              <a:t>Footer</a:t>
            </a:r>
          </a:p>
        </p:txBody>
      </p:sp>
      <p:sp>
        <p:nvSpPr>
          <p:cNvPr id="10" name="PlaceHolder 9"/>
          <p:cNvSpPr>
            <a:spLocks noGrp="1"/>
          </p:cNvSpPr>
          <p:nvPr>
            <p:ph type="sldNum" idx="15"/>
          </p:nvPr>
        </p:nvSpPr>
        <p:spPr/>
        <p:txBody>
          <a:bodyPr/>
          <a:p>
            <a:fld id="{0FCCACB9-9927-46ED-98F5-3F48D6A70130}" type="slidenum">
              <a:t>&lt;#&gt;</a:t>
            </a:fld>
          </a:p>
        </p:txBody>
      </p:sp>
      <p:sp>
        <p:nvSpPr>
          <p:cNvPr id="11" name="PlaceHolder 10"/>
          <p:cNvSpPr>
            <a:spLocks noGrp="1"/>
          </p:cNvSpPr>
          <p:nvPr>
            <p:ph type="dt" idx="13"/>
          </p:nvPr>
        </p:nvSpPr>
        <p:spPr/>
        <p:txBody>
          <a:bodyPr/>
          <a:p>
            <a:r>
              <a:rPr lang="nl-NL"/>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6215E3B0-34FB-4843-8D5C-CE8CD79BB147}" type="slidenum">
              <a:t>&lt;#&gt;</a:t>
            </a:fld>
          </a:p>
        </p:txBody>
      </p:sp>
      <p:sp>
        <p:nvSpPr>
          <p:cNvPr id="4" name="PlaceHolder 3"/>
          <p:cNvSpPr>
            <a:spLocks noGrp="1"/>
          </p:cNvSpPr>
          <p:nvPr>
            <p:ph type="dt" idx="16"/>
          </p:nvPr>
        </p:nvSpPr>
        <p:spPr/>
        <p:txBody>
          <a:bodyPr/>
          <a:p>
            <a:r>
              <a:rPr lang="nl-NL"/>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1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75A06785-FA45-4932-B071-3FBFB9B20EFA}" type="slidenum">
              <a:t>&lt;#&gt;</a:t>
            </a:fld>
          </a:p>
        </p:txBody>
      </p:sp>
      <p:sp>
        <p:nvSpPr>
          <p:cNvPr id="6" name="PlaceHolder 5"/>
          <p:cNvSpPr>
            <a:spLocks noGrp="1"/>
          </p:cNvSpPr>
          <p:nvPr>
            <p:ph type="dt" idx="16"/>
          </p:nvPr>
        </p:nvSpPr>
        <p:spPr/>
        <p:txBody>
          <a:bodyPr/>
          <a:p>
            <a:r>
              <a:rPr lang="nl-NL"/>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1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45F8336F-142F-42EB-B1E0-4A4A9C0BB8C4}" type="slidenum">
              <a:t>&lt;#&gt;</a:t>
            </a:fld>
          </a:p>
        </p:txBody>
      </p:sp>
      <p:sp>
        <p:nvSpPr>
          <p:cNvPr id="6" name="PlaceHolder 5"/>
          <p:cNvSpPr>
            <a:spLocks noGrp="1"/>
          </p:cNvSpPr>
          <p:nvPr>
            <p:ph type="dt" idx="16"/>
          </p:nvPr>
        </p:nvSpPr>
        <p:spPr/>
        <p:txBody>
          <a:bodyPr/>
          <a:p>
            <a:r>
              <a:rPr lang="nl-NL"/>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0D80514A-C7FB-48D9-8CA3-3170591A5A96}" type="slidenum">
              <a:t>&lt;#&gt;</a:t>
            </a:fld>
          </a:p>
        </p:txBody>
      </p:sp>
      <p:sp>
        <p:nvSpPr>
          <p:cNvPr id="7" name="PlaceHolder 6"/>
          <p:cNvSpPr>
            <a:spLocks noGrp="1"/>
          </p:cNvSpPr>
          <p:nvPr>
            <p:ph type="dt" idx="16"/>
          </p:nvPr>
        </p:nvSpPr>
        <p:spPr/>
        <p:txBody>
          <a:bodyPr/>
          <a:p>
            <a:r>
              <a:rPr lang="nl-NL"/>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31CAC9B6-901D-4AAE-A0A3-7BA11ED31E02}" type="slidenum">
              <a:t>&lt;#&gt;</a:t>
            </a:fld>
          </a:p>
        </p:txBody>
      </p:sp>
      <p:sp>
        <p:nvSpPr>
          <p:cNvPr id="5" name="PlaceHolder 4"/>
          <p:cNvSpPr>
            <a:spLocks noGrp="1"/>
          </p:cNvSpPr>
          <p:nvPr>
            <p:ph type="dt" idx="16"/>
          </p:nvPr>
        </p:nvSpPr>
        <p:spPr/>
        <p:txBody>
          <a:bodyPr/>
          <a:p>
            <a:r>
              <a:rPr lang="nl-NL"/>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56FB4B31-E635-468B-B811-02856AB68812}" type="slidenum">
              <a:t>&lt;#&gt;</a:t>
            </a:fld>
          </a:p>
        </p:txBody>
      </p:sp>
      <p:sp>
        <p:nvSpPr>
          <p:cNvPr id="5" name="PlaceHolder 4"/>
          <p:cNvSpPr>
            <a:spLocks noGrp="1"/>
          </p:cNvSpPr>
          <p:nvPr>
            <p:ph type="dt" idx="16"/>
          </p:nvPr>
        </p:nvSpPr>
        <p:spPr/>
        <p:txBody>
          <a:bodyPr/>
          <a:p>
            <a:r>
              <a:rPr lang="nl-NL"/>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2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2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4CD66E5F-4838-4FC3-975E-2AA732ABDE08}" type="slidenum">
              <a:t>&lt;#&gt;</a:t>
            </a:fld>
          </a:p>
        </p:txBody>
      </p:sp>
      <p:sp>
        <p:nvSpPr>
          <p:cNvPr id="8" name="PlaceHolder 7"/>
          <p:cNvSpPr>
            <a:spLocks noGrp="1"/>
          </p:cNvSpPr>
          <p:nvPr>
            <p:ph type="dt" idx="16"/>
          </p:nvPr>
        </p:nvSpPr>
        <p:spPr/>
        <p:txBody>
          <a:bodyPr/>
          <a:p>
            <a:r>
              <a:rPr lang="nl-NL"/>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2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3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1DDB65DE-DC08-4C46-989B-62603961E304}" type="slidenum">
              <a:t>&lt;#&gt;</a:t>
            </a:fld>
          </a:p>
        </p:txBody>
      </p:sp>
      <p:sp>
        <p:nvSpPr>
          <p:cNvPr id="8" name="PlaceHolder 7"/>
          <p:cNvSpPr>
            <a:spLocks noGrp="1"/>
          </p:cNvSpPr>
          <p:nvPr>
            <p:ph type="dt" idx="16"/>
          </p:nvPr>
        </p:nvSpPr>
        <p:spPr/>
        <p:txBody>
          <a:bodyPr/>
          <a:p>
            <a:r>
              <a:rPr lang="nl-NL"/>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3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C01AC69B-0AAB-49A9-8D20-9172630D5173}" type="slidenum">
              <a:t>&lt;#&gt;</a:t>
            </a:fld>
          </a:p>
        </p:txBody>
      </p:sp>
      <p:sp>
        <p:nvSpPr>
          <p:cNvPr id="8" name="PlaceHolder 7"/>
          <p:cNvSpPr>
            <a:spLocks noGrp="1"/>
          </p:cNvSpPr>
          <p:nvPr>
            <p:ph type="dt" idx="16"/>
          </p:nvPr>
        </p:nvSpPr>
        <p:spPr/>
        <p:txBody>
          <a:bodyPr/>
          <a:p>
            <a:r>
              <a:rPr lang="nl-NL"/>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3E1A5FE-545B-4A62-B879-CA10889BB3C7}" type="slidenum">
              <a:t>&lt;#&gt;</a:t>
            </a:fld>
          </a:p>
        </p:txBody>
      </p:sp>
      <p:sp>
        <p:nvSpPr>
          <p:cNvPr id="8" name="PlaceHolder 7"/>
          <p:cNvSpPr>
            <a:spLocks noGrp="1"/>
          </p:cNvSpPr>
          <p:nvPr>
            <p:ph type="dt" idx="1"/>
          </p:nvPr>
        </p:nvSpPr>
        <p:spPr/>
        <p:txBody>
          <a:bodyPr/>
          <a:p>
            <a:r>
              <a:rPr lang="nl-NL"/>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3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3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CA162F5A-4C9A-47C1-AECF-A7D9BE1B21D5}" type="slidenum">
              <a:t>&lt;#&gt;</a:t>
            </a:fld>
          </a:p>
        </p:txBody>
      </p:sp>
      <p:sp>
        <p:nvSpPr>
          <p:cNvPr id="7" name="PlaceHolder 6"/>
          <p:cNvSpPr>
            <a:spLocks noGrp="1"/>
          </p:cNvSpPr>
          <p:nvPr>
            <p:ph type="dt" idx="16"/>
          </p:nvPr>
        </p:nvSpPr>
        <p:spPr/>
        <p:txBody>
          <a:bodyPr/>
          <a:p>
            <a:r>
              <a:rPr lang="nl-NL"/>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17"/>
          </p:nvPr>
        </p:nvSpPr>
        <p:spPr/>
        <p:txBody>
          <a:bodyPr/>
          <a:p>
            <a:r>
              <a:t>Footer</a:t>
            </a:r>
          </a:p>
        </p:txBody>
      </p:sp>
      <p:sp>
        <p:nvSpPr>
          <p:cNvPr id="8" name="PlaceHolder 7"/>
          <p:cNvSpPr>
            <a:spLocks noGrp="1"/>
          </p:cNvSpPr>
          <p:nvPr>
            <p:ph type="sldNum" idx="18"/>
          </p:nvPr>
        </p:nvSpPr>
        <p:spPr/>
        <p:txBody>
          <a:bodyPr/>
          <a:p>
            <a:fld id="{F0E8B69B-8147-4FBE-98CC-16CF70EEC2EE}" type="slidenum">
              <a:t>&lt;#&gt;</a:t>
            </a:fld>
          </a:p>
        </p:txBody>
      </p:sp>
      <p:sp>
        <p:nvSpPr>
          <p:cNvPr id="9" name="PlaceHolder 8"/>
          <p:cNvSpPr>
            <a:spLocks noGrp="1"/>
          </p:cNvSpPr>
          <p:nvPr>
            <p:ph type="dt" idx="16"/>
          </p:nvPr>
        </p:nvSpPr>
        <p:spPr/>
        <p:txBody>
          <a:bodyPr/>
          <a:p>
            <a:r>
              <a:rPr lang="nl-NL"/>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4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17"/>
          </p:nvPr>
        </p:nvSpPr>
        <p:spPr/>
        <p:txBody>
          <a:bodyPr/>
          <a:p>
            <a:r>
              <a:t>Footer</a:t>
            </a:r>
          </a:p>
        </p:txBody>
      </p:sp>
      <p:sp>
        <p:nvSpPr>
          <p:cNvPr id="10" name="PlaceHolder 9"/>
          <p:cNvSpPr>
            <a:spLocks noGrp="1"/>
          </p:cNvSpPr>
          <p:nvPr>
            <p:ph type="sldNum" idx="18"/>
          </p:nvPr>
        </p:nvSpPr>
        <p:spPr/>
        <p:txBody>
          <a:bodyPr/>
          <a:p>
            <a:fld id="{A59E8585-DF8A-4419-9751-D72BFCC12A85}" type="slidenum">
              <a:t>&lt;#&gt;</a:t>
            </a:fld>
          </a:p>
        </p:txBody>
      </p:sp>
      <p:sp>
        <p:nvSpPr>
          <p:cNvPr id="11" name="PlaceHolder 10"/>
          <p:cNvSpPr>
            <a:spLocks noGrp="1"/>
          </p:cNvSpPr>
          <p:nvPr>
            <p:ph type="dt" idx="16"/>
          </p:nvPr>
        </p:nvSpPr>
        <p:spPr/>
        <p:txBody>
          <a:bodyPr/>
          <a:p>
            <a:r>
              <a:rPr lang="nl-NL"/>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1403074A-0EB8-4584-B42B-7D4742A6822E}" type="slidenum">
              <a:t>&lt;#&gt;</a:t>
            </a:fld>
          </a:p>
        </p:txBody>
      </p:sp>
      <p:sp>
        <p:nvSpPr>
          <p:cNvPr id="4" name="PlaceHolder 3"/>
          <p:cNvSpPr>
            <a:spLocks noGrp="1"/>
          </p:cNvSpPr>
          <p:nvPr>
            <p:ph type="dt" idx="19"/>
          </p:nvPr>
        </p:nvSpPr>
        <p:spPr/>
        <p:txBody>
          <a:bodyPr/>
          <a:p>
            <a:r>
              <a:rPr lang="nl-NL"/>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5"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B3A74EFA-763F-44DE-ABF1-CC2D2D5DB3C3}" type="slidenum">
              <a:t>&lt;#&gt;</a:t>
            </a:fld>
          </a:p>
        </p:txBody>
      </p:sp>
      <p:sp>
        <p:nvSpPr>
          <p:cNvPr id="6" name="PlaceHolder 5"/>
          <p:cNvSpPr>
            <a:spLocks noGrp="1"/>
          </p:cNvSpPr>
          <p:nvPr>
            <p:ph type="dt" idx="19"/>
          </p:nvPr>
        </p:nvSpPr>
        <p:spPr/>
        <p:txBody>
          <a:bodyPr/>
          <a:p>
            <a:r>
              <a:rPr lang="nl-NL"/>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DDB16665-22B1-4042-B235-1DB54C6A7CBE}" type="slidenum">
              <a:t>&lt;#&gt;</a:t>
            </a:fld>
          </a:p>
        </p:txBody>
      </p:sp>
      <p:sp>
        <p:nvSpPr>
          <p:cNvPr id="6" name="PlaceHolder 5"/>
          <p:cNvSpPr>
            <a:spLocks noGrp="1"/>
          </p:cNvSpPr>
          <p:nvPr>
            <p:ph type="dt" idx="19"/>
          </p:nvPr>
        </p:nvSpPr>
        <p:spPr/>
        <p:txBody>
          <a:bodyPr/>
          <a:p>
            <a:r>
              <a:rPr lang="nl-NL"/>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5D5F373D-1542-4CC8-89DE-BC7EF43329E2}" type="slidenum">
              <a:t>&lt;#&gt;</a:t>
            </a:fld>
          </a:p>
        </p:txBody>
      </p:sp>
      <p:sp>
        <p:nvSpPr>
          <p:cNvPr id="7" name="PlaceHolder 6"/>
          <p:cNvSpPr>
            <a:spLocks noGrp="1"/>
          </p:cNvSpPr>
          <p:nvPr>
            <p:ph type="dt" idx="19"/>
          </p:nvPr>
        </p:nvSpPr>
        <p:spPr/>
        <p:txBody>
          <a:bodyPr/>
          <a:p>
            <a:r>
              <a:rPr lang="nl-NL"/>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FFBF152F-2376-4D3D-9106-0692DF64A916}" type="slidenum">
              <a:t>&lt;#&gt;</a:t>
            </a:fld>
          </a:p>
        </p:txBody>
      </p:sp>
      <p:sp>
        <p:nvSpPr>
          <p:cNvPr id="5" name="PlaceHolder 4"/>
          <p:cNvSpPr>
            <a:spLocks noGrp="1"/>
          </p:cNvSpPr>
          <p:nvPr>
            <p:ph type="dt" idx="19"/>
          </p:nvPr>
        </p:nvSpPr>
        <p:spPr/>
        <p:txBody>
          <a:bodyPr/>
          <a:p>
            <a:r>
              <a:rPr lang="nl-NL"/>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3" name="PlaceHolder 1"/>
          <p:cNvSpPr>
            <a:spLocks noGrp="1"/>
          </p:cNvSpPr>
          <p:nvPr>
            <p:ph type="subTitle"/>
          </p:nvPr>
        </p:nvSpPr>
        <p:spPr>
          <a:xfrm>
            <a:off x="1523880" y="1122480"/>
            <a:ext cx="9143640" cy="1106676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3DFEF193-00A1-4B78-AEDE-A99BA4D162F0}" type="slidenum">
              <a:t>&lt;#&gt;</a:t>
            </a:fld>
          </a:p>
        </p:txBody>
      </p:sp>
      <p:sp>
        <p:nvSpPr>
          <p:cNvPr id="5" name="PlaceHolder 4"/>
          <p:cNvSpPr>
            <a:spLocks noGrp="1"/>
          </p:cNvSpPr>
          <p:nvPr>
            <p:ph type="dt" idx="19"/>
          </p:nvPr>
        </p:nvSpPr>
        <p:spPr/>
        <p:txBody>
          <a:bodyPr/>
          <a:p>
            <a:r>
              <a:rPr lang="nl-NL"/>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2D22D3CA-947D-4285-90AA-502E1668CCA7}" type="slidenum">
              <a:t>&lt;#&gt;</a:t>
            </a:fld>
          </a:p>
        </p:txBody>
      </p:sp>
      <p:sp>
        <p:nvSpPr>
          <p:cNvPr id="8" name="PlaceHolder 7"/>
          <p:cNvSpPr>
            <a:spLocks noGrp="1"/>
          </p:cNvSpPr>
          <p:nvPr>
            <p:ph type="dt" idx="19"/>
          </p:nvPr>
        </p:nvSpPr>
        <p:spPr/>
        <p:txBody>
          <a:bodyPr/>
          <a:p>
            <a:r>
              <a:rPr lang="nl-N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37927AEA-1F64-458D-9F8B-2EB4DC2BADD1}" type="slidenum">
              <a:t>&lt;#&gt;</a:t>
            </a:fld>
          </a:p>
        </p:txBody>
      </p:sp>
      <p:sp>
        <p:nvSpPr>
          <p:cNvPr id="8" name="PlaceHolder 7"/>
          <p:cNvSpPr>
            <a:spLocks noGrp="1"/>
          </p:cNvSpPr>
          <p:nvPr>
            <p:ph type="dt" idx="1"/>
          </p:nvPr>
        </p:nvSpPr>
        <p:spPr/>
        <p:txBody>
          <a:bodyPr/>
          <a:p>
            <a:r>
              <a:rPr lang="nl-NL"/>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D0AC50C9-EAA4-4286-8451-7D2BB1D679E3}" type="slidenum">
              <a:t>&lt;#&gt;</a:t>
            </a:fld>
          </a:p>
        </p:txBody>
      </p:sp>
      <p:sp>
        <p:nvSpPr>
          <p:cNvPr id="8" name="PlaceHolder 7"/>
          <p:cNvSpPr>
            <a:spLocks noGrp="1"/>
          </p:cNvSpPr>
          <p:nvPr>
            <p:ph type="dt" idx="19"/>
          </p:nvPr>
        </p:nvSpPr>
        <p:spPr/>
        <p:txBody>
          <a:bodyPr/>
          <a:p>
            <a:r>
              <a:rPr lang="nl-NL"/>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467D8A12-9912-400B-A1CF-564F1CBC6EFC}" type="slidenum">
              <a:t>&lt;#&gt;</a:t>
            </a:fld>
          </a:p>
        </p:txBody>
      </p:sp>
      <p:sp>
        <p:nvSpPr>
          <p:cNvPr id="8" name="PlaceHolder 7"/>
          <p:cNvSpPr>
            <a:spLocks noGrp="1"/>
          </p:cNvSpPr>
          <p:nvPr>
            <p:ph type="dt" idx="19"/>
          </p:nvPr>
        </p:nvSpPr>
        <p:spPr/>
        <p:txBody>
          <a:bodyPr/>
          <a:p>
            <a:r>
              <a:rPr lang="nl-NL"/>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452DA468-8E35-4D9E-84AD-ED83E87323A6}" type="slidenum">
              <a:t>&lt;#&gt;</a:t>
            </a:fld>
          </a:p>
        </p:txBody>
      </p:sp>
      <p:sp>
        <p:nvSpPr>
          <p:cNvPr id="7" name="PlaceHolder 6"/>
          <p:cNvSpPr>
            <a:spLocks noGrp="1"/>
          </p:cNvSpPr>
          <p:nvPr>
            <p:ph type="dt" idx="19"/>
          </p:nvPr>
        </p:nvSpPr>
        <p:spPr/>
        <p:txBody>
          <a:bodyPr/>
          <a:p>
            <a:r>
              <a:rPr lang="nl-NL"/>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7" name="PlaceHolder 6"/>
          <p:cNvSpPr>
            <a:spLocks noGrp="1"/>
          </p:cNvSpPr>
          <p:nvPr>
            <p:ph type="ftr" idx="20"/>
          </p:nvPr>
        </p:nvSpPr>
        <p:spPr/>
        <p:txBody>
          <a:bodyPr/>
          <a:p>
            <a:r>
              <a:t>Footer</a:t>
            </a:r>
          </a:p>
        </p:txBody>
      </p:sp>
      <p:sp>
        <p:nvSpPr>
          <p:cNvPr id="8" name="PlaceHolder 7"/>
          <p:cNvSpPr>
            <a:spLocks noGrp="1"/>
          </p:cNvSpPr>
          <p:nvPr>
            <p:ph type="sldNum" idx="21"/>
          </p:nvPr>
        </p:nvSpPr>
        <p:spPr/>
        <p:txBody>
          <a:bodyPr/>
          <a:p>
            <a:fld id="{DB994075-2151-4B22-909E-030DFBCC6E5D}" type="slidenum">
              <a:t>&lt;#&gt;</a:t>
            </a:fld>
          </a:p>
        </p:txBody>
      </p:sp>
      <p:sp>
        <p:nvSpPr>
          <p:cNvPr id="9" name="PlaceHolder 8"/>
          <p:cNvSpPr>
            <a:spLocks noGrp="1"/>
          </p:cNvSpPr>
          <p:nvPr>
            <p:ph type="dt" idx="19"/>
          </p:nvPr>
        </p:nvSpPr>
        <p:spPr/>
        <p:txBody>
          <a:bodyPr/>
          <a:p>
            <a:r>
              <a:rPr lang="nl-NL"/>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9" name="PlaceHolder 8"/>
          <p:cNvSpPr>
            <a:spLocks noGrp="1"/>
          </p:cNvSpPr>
          <p:nvPr>
            <p:ph type="ftr" idx="20"/>
          </p:nvPr>
        </p:nvSpPr>
        <p:spPr/>
        <p:txBody>
          <a:bodyPr/>
          <a:p>
            <a:r>
              <a:t>Footer</a:t>
            </a:r>
          </a:p>
        </p:txBody>
      </p:sp>
      <p:sp>
        <p:nvSpPr>
          <p:cNvPr id="10" name="PlaceHolder 9"/>
          <p:cNvSpPr>
            <a:spLocks noGrp="1"/>
          </p:cNvSpPr>
          <p:nvPr>
            <p:ph type="sldNum" idx="21"/>
          </p:nvPr>
        </p:nvSpPr>
        <p:spPr/>
        <p:txBody>
          <a:bodyPr/>
          <a:p>
            <a:fld id="{DAE5D9F3-7AE3-4D24-9987-B235A74F335D}" type="slidenum">
              <a:t>&lt;#&gt;</a:t>
            </a:fld>
          </a:p>
        </p:txBody>
      </p:sp>
      <p:sp>
        <p:nvSpPr>
          <p:cNvPr id="11" name="PlaceHolder 10"/>
          <p:cNvSpPr>
            <a:spLocks noGrp="1"/>
          </p:cNvSpPr>
          <p:nvPr>
            <p:ph type="dt" idx="19"/>
          </p:nvPr>
        </p:nvSpPr>
        <p:spPr/>
        <p:txBody>
          <a:bodyPr/>
          <a:p>
            <a:r>
              <a:rPr lang="nl-N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nl-NL"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6759926-92C1-4F44-8769-258025C4742F}" type="slidenum">
              <a:t>&lt;#&gt;</a:t>
            </a:fld>
          </a:p>
        </p:txBody>
      </p:sp>
      <p:sp>
        <p:nvSpPr>
          <p:cNvPr id="8" name="PlaceHolder 7"/>
          <p:cNvSpPr>
            <a:spLocks noGrp="1"/>
          </p:cNvSpPr>
          <p:nvPr>
            <p:ph type="dt" idx="1"/>
          </p:nvPr>
        </p:nvSpPr>
        <p:spPr/>
        <p:txBody>
          <a:bodyPr/>
          <a:p>
            <a:r>
              <a:rPr lang="nl-N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anchor="b">
            <a:noAutofit/>
          </a:bodyPr>
          <a:p>
            <a:pPr indent="0" algn="ctr">
              <a:lnSpc>
                <a:spcPct val="90000"/>
              </a:lnSpc>
              <a:buNone/>
            </a:pPr>
            <a:r>
              <a:rPr b="0" lang="nl-NL" sz="6000" spc="-1" strike="noStrike">
                <a:solidFill>
                  <a:srgbClr val="000000"/>
                </a:solidFill>
                <a:latin typeface="Calibri Light"/>
              </a:rPr>
              <a:t>Klik om stijl te bewerken</a:t>
            </a:r>
            <a:endParaRPr b="0" lang="nl-NL" sz="6000" spc="-1" strike="noStrike">
              <a:solidFill>
                <a:srgbClr val="000000"/>
              </a:solidFill>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762CA2E2-ECCF-45F8-B202-2135A85D5F8B}"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Click to edit the outline text format</a:t>
            </a:r>
            <a:endParaRPr b="0" lang="nl-NL"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Calibri"/>
              </a:rPr>
              <a:t>Second Outline Level</a:t>
            </a:r>
            <a:endParaRPr b="0" lang="nl-NL"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Calibri"/>
              </a:rPr>
              <a:t>Third Outline Level</a:t>
            </a:r>
            <a:endParaRPr b="0" lang="nl-NL"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Calibri"/>
              </a:rPr>
              <a:t>Fourth Outline Level</a:t>
            </a:r>
            <a:endParaRPr b="0" lang="nl-NL"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Fifth Outline Level</a:t>
            </a:r>
            <a:endParaRPr b="0" lang="nl-NL"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Sixth Outline Level</a:t>
            </a:r>
            <a:endParaRPr b="0" lang="nl-NL"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Seventh Outline Level</a:t>
            </a:r>
            <a:endParaRPr b="0" lang="nl-NL"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p>
            <a:pPr indent="0">
              <a:lnSpc>
                <a:spcPct val="90000"/>
              </a:lnSpc>
              <a:buNone/>
            </a:pPr>
            <a:r>
              <a:rPr b="0" lang="nl-NL" sz="4400" spc="-1" strike="noStrike">
                <a:solidFill>
                  <a:srgbClr val="000000"/>
                </a:solidFill>
                <a:latin typeface="Calibri Light"/>
              </a:rPr>
              <a:t>Klik om stijl te bewerken</a:t>
            </a:r>
            <a:endParaRPr b="0" lang="nl-NL"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p>
            <a:pPr marL="432000" indent="-324000">
              <a:lnSpc>
                <a:spcPct val="90000"/>
              </a:lnSpc>
              <a:spcBef>
                <a:spcPts val="1001"/>
              </a:spcBef>
              <a:buClr>
                <a:srgbClr val="000000"/>
              </a:buClr>
              <a:buSzPct val="45000"/>
              <a:buFont typeface="Wingdings" charset="2"/>
              <a:buChar char=""/>
            </a:pPr>
            <a:r>
              <a:rPr b="0" lang="nl-NL" sz="2800" spc="-1" strike="noStrike">
                <a:solidFill>
                  <a:srgbClr val="000000"/>
                </a:solidFill>
                <a:latin typeface="Calibri"/>
              </a:rPr>
              <a:t>Klikken om de tekststijl van het model te bewerken</a:t>
            </a:r>
            <a:endParaRPr b="0" lang="nl-NL" sz="2800" spc="-1" strike="noStrike">
              <a:solidFill>
                <a:srgbClr val="000000"/>
              </a:solidFill>
              <a:latin typeface="Calibri"/>
            </a:endParaRPr>
          </a:p>
          <a:p>
            <a:pPr lvl="1" marL="864000" indent="-324000">
              <a:lnSpc>
                <a:spcPct val="90000"/>
              </a:lnSpc>
              <a:spcBef>
                <a:spcPts val="499"/>
              </a:spcBef>
              <a:buClr>
                <a:srgbClr val="000000"/>
              </a:buClr>
              <a:buSzPct val="75000"/>
              <a:buFont typeface="Symbol" charset="2"/>
              <a:buChar char=""/>
            </a:pPr>
            <a:r>
              <a:rPr b="0" lang="nl-NL" sz="2400" spc="-1" strike="noStrike">
                <a:solidFill>
                  <a:srgbClr val="000000"/>
                </a:solidFill>
                <a:latin typeface="Calibri"/>
              </a:rPr>
              <a:t>Tweede niveau</a:t>
            </a:r>
            <a:endParaRPr b="0" lang="nl-NL" sz="2400" spc="-1" strike="noStrike">
              <a:solidFill>
                <a:srgbClr val="000000"/>
              </a:solidFill>
              <a:latin typeface="Calibri"/>
            </a:endParaRPr>
          </a:p>
          <a:p>
            <a:pPr lvl="2" marL="1296000" indent="-288000">
              <a:lnSpc>
                <a:spcPct val="90000"/>
              </a:lnSpc>
              <a:spcBef>
                <a:spcPts val="499"/>
              </a:spcBef>
              <a:buClr>
                <a:srgbClr val="000000"/>
              </a:buClr>
              <a:buSzPct val="45000"/>
              <a:buFont typeface="Wingdings" charset="2"/>
              <a:buChar char=""/>
            </a:pPr>
            <a:r>
              <a:rPr b="0" lang="nl-NL" sz="2000" spc="-1" strike="noStrike">
                <a:solidFill>
                  <a:srgbClr val="000000"/>
                </a:solidFill>
                <a:latin typeface="Calibri"/>
              </a:rPr>
              <a:t>Derde niveau</a:t>
            </a:r>
            <a:endParaRPr b="0" lang="nl-NL" sz="2000" spc="-1" strike="noStrike">
              <a:solidFill>
                <a:srgbClr val="000000"/>
              </a:solidFill>
              <a:latin typeface="Calibri"/>
            </a:endParaRPr>
          </a:p>
          <a:p>
            <a:pPr lvl="3" marL="1728000" indent="-216000">
              <a:lnSpc>
                <a:spcPct val="90000"/>
              </a:lnSpc>
              <a:spcBef>
                <a:spcPts val="499"/>
              </a:spcBef>
              <a:buClr>
                <a:srgbClr val="000000"/>
              </a:buClr>
              <a:buSzPct val="75000"/>
              <a:buFont typeface="Symbol" charset="2"/>
              <a:buChar char=""/>
            </a:pPr>
            <a:r>
              <a:rPr b="0" lang="nl-NL" sz="1800" spc="-1" strike="noStrike">
                <a:solidFill>
                  <a:srgbClr val="000000"/>
                </a:solidFill>
                <a:latin typeface="Calibri"/>
              </a:rPr>
              <a:t>Vierde niveau</a:t>
            </a:r>
            <a:endParaRPr b="0" lang="nl-NL" sz="1800" spc="-1" strike="noStrike">
              <a:solidFill>
                <a:srgbClr val="000000"/>
              </a:solidFill>
              <a:latin typeface="Calibri"/>
            </a:endParaRPr>
          </a:p>
          <a:p>
            <a:pPr lvl="4" marL="2160000" indent="-216000">
              <a:lnSpc>
                <a:spcPct val="90000"/>
              </a:lnSpc>
              <a:spcBef>
                <a:spcPts val="499"/>
              </a:spcBef>
              <a:buClr>
                <a:srgbClr val="000000"/>
              </a:buClr>
              <a:buSzPct val="45000"/>
              <a:buFont typeface="Wingdings" charset="2"/>
              <a:buChar char=""/>
            </a:pPr>
            <a:r>
              <a:rPr b="0" lang="nl-NL" sz="1800" spc="-1" strike="noStrike">
                <a:solidFill>
                  <a:srgbClr val="000000"/>
                </a:solidFill>
                <a:latin typeface="Calibri"/>
              </a:rPr>
              <a:t>Vijfde niveau</a:t>
            </a:r>
            <a:endParaRPr b="0" lang="nl-NL" sz="1800" spc="-1" strike="noStrike">
              <a:solidFill>
                <a:srgbClr val="000000"/>
              </a:solidFill>
              <a:latin typeface="Calibri"/>
            </a:endParaRP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B9CE7408-7706-4252-91C2-77DD0585A5C9}"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9880" y="365040"/>
            <a:ext cx="10515240" cy="1325160"/>
          </a:xfrm>
          <a:prstGeom prst="rect">
            <a:avLst/>
          </a:prstGeom>
          <a:noFill/>
          <a:ln w="0">
            <a:noFill/>
          </a:ln>
        </p:spPr>
        <p:txBody>
          <a:bodyPr anchor="ctr">
            <a:noAutofit/>
          </a:bodyPr>
          <a:p>
            <a:pPr indent="0">
              <a:lnSpc>
                <a:spcPct val="90000"/>
              </a:lnSpc>
              <a:buNone/>
            </a:pPr>
            <a:r>
              <a:rPr b="0" lang="nl-NL" sz="4400" spc="-1" strike="noStrike">
                <a:solidFill>
                  <a:srgbClr val="000000"/>
                </a:solidFill>
                <a:latin typeface="Calibri Light"/>
              </a:rPr>
              <a:t>Klik om stijl te bewerken</a:t>
            </a:r>
            <a:endParaRPr b="0" lang="nl-NL" sz="4400" spc="-1" strike="noStrike">
              <a:solidFill>
                <a:srgbClr val="000000"/>
              </a:solidFill>
              <a:latin typeface="Calibri"/>
            </a:endParaRPr>
          </a:p>
        </p:txBody>
      </p:sp>
      <p:sp>
        <p:nvSpPr>
          <p:cNvPr id="83" name="PlaceHolder 2"/>
          <p:cNvSpPr>
            <a:spLocks noGrp="1"/>
          </p:cNvSpPr>
          <p:nvPr>
            <p:ph type="body"/>
          </p:nvPr>
        </p:nvSpPr>
        <p:spPr>
          <a:xfrm>
            <a:off x="839880" y="1681200"/>
            <a:ext cx="5157360" cy="823680"/>
          </a:xfrm>
          <a:prstGeom prst="rect">
            <a:avLst/>
          </a:prstGeom>
          <a:noFill/>
          <a:ln w="0">
            <a:noFill/>
          </a:ln>
        </p:spPr>
        <p:txBody>
          <a:bodyPr anchor="b">
            <a:noAutofit/>
          </a:bodyPr>
          <a:p>
            <a:pPr marL="432000" indent="-324000">
              <a:lnSpc>
                <a:spcPct val="90000"/>
              </a:lnSpc>
              <a:spcBef>
                <a:spcPts val="1001"/>
              </a:spcBef>
              <a:buClr>
                <a:srgbClr val="000000"/>
              </a:buClr>
              <a:buSzPct val="45000"/>
              <a:buFont typeface="Wingdings" charset="2"/>
              <a:buChar char=""/>
              <a:tabLst>
                <a:tab algn="l" pos="0"/>
              </a:tabLst>
            </a:pPr>
            <a:r>
              <a:rPr b="1" lang="nl-NL" sz="2400" spc="-1" strike="noStrike">
                <a:solidFill>
                  <a:srgbClr val="000000"/>
                </a:solidFill>
                <a:latin typeface="Calibri"/>
              </a:rPr>
              <a:t>Klikken om de tekststijl van het model te bewerken</a:t>
            </a:r>
            <a:endParaRPr b="0" lang="nl-NL" sz="2400" spc="-1" strike="noStrike">
              <a:solidFill>
                <a:srgbClr val="000000"/>
              </a:solidFill>
              <a:latin typeface="Calibri"/>
            </a:endParaRPr>
          </a:p>
        </p:txBody>
      </p:sp>
      <p:sp>
        <p:nvSpPr>
          <p:cNvPr id="84" name="PlaceHolder 3"/>
          <p:cNvSpPr>
            <a:spLocks noGrp="1"/>
          </p:cNvSpPr>
          <p:nvPr>
            <p:ph type="body"/>
          </p:nvPr>
        </p:nvSpPr>
        <p:spPr>
          <a:xfrm>
            <a:off x="839880" y="2505240"/>
            <a:ext cx="5157360" cy="368424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nl-NL" sz="2800" spc="-1" strike="noStrike">
                <a:solidFill>
                  <a:srgbClr val="000000"/>
                </a:solidFill>
                <a:latin typeface="Calibri"/>
              </a:rPr>
              <a:t>Klikken om de tekststijl van het model te bewerken</a:t>
            </a:r>
            <a:endParaRPr b="0" lang="nl-NL"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nl-NL" sz="2400" spc="-1" strike="noStrike">
                <a:solidFill>
                  <a:srgbClr val="000000"/>
                </a:solidFill>
                <a:latin typeface="Calibri"/>
              </a:rPr>
              <a:t>Tweede niveau</a:t>
            </a:r>
            <a:endParaRPr b="0" lang="nl-NL"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nl-NL" sz="2000" spc="-1" strike="noStrike">
                <a:solidFill>
                  <a:srgbClr val="000000"/>
                </a:solidFill>
                <a:latin typeface="Calibri"/>
              </a:rPr>
              <a:t>Derde niveau</a:t>
            </a:r>
            <a:endParaRPr b="0" lang="nl-NL"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nl-NL" sz="1800" spc="-1" strike="noStrike">
                <a:solidFill>
                  <a:srgbClr val="000000"/>
                </a:solidFill>
                <a:latin typeface="Calibri"/>
              </a:rPr>
              <a:t>Vierde niveau</a:t>
            </a:r>
            <a:endParaRPr b="0" lang="nl-NL"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nl-NL" sz="1800" spc="-1" strike="noStrike">
                <a:solidFill>
                  <a:srgbClr val="000000"/>
                </a:solidFill>
                <a:latin typeface="Calibri"/>
              </a:rPr>
              <a:t>Vijfde niveau</a:t>
            </a:r>
            <a:endParaRPr b="0" lang="nl-NL" sz="1800" spc="-1" strike="noStrike">
              <a:solidFill>
                <a:srgbClr val="000000"/>
              </a:solidFill>
              <a:latin typeface="Calibri"/>
            </a:endParaRPr>
          </a:p>
        </p:txBody>
      </p:sp>
      <p:sp>
        <p:nvSpPr>
          <p:cNvPr id="85" name="PlaceHolder 4"/>
          <p:cNvSpPr>
            <a:spLocks noGrp="1"/>
          </p:cNvSpPr>
          <p:nvPr>
            <p:ph type="body"/>
          </p:nvPr>
        </p:nvSpPr>
        <p:spPr>
          <a:xfrm>
            <a:off x="6172200" y="1681200"/>
            <a:ext cx="5182920" cy="823680"/>
          </a:xfrm>
          <a:prstGeom prst="rect">
            <a:avLst/>
          </a:prstGeom>
          <a:noFill/>
          <a:ln w="0">
            <a:noFill/>
          </a:ln>
        </p:spPr>
        <p:txBody>
          <a:bodyPr anchor="b">
            <a:noAutofit/>
          </a:bodyPr>
          <a:p>
            <a:pPr indent="0">
              <a:lnSpc>
                <a:spcPct val="90000"/>
              </a:lnSpc>
              <a:spcBef>
                <a:spcPts val="1001"/>
              </a:spcBef>
              <a:buNone/>
              <a:tabLst>
                <a:tab algn="l" pos="0"/>
              </a:tabLst>
            </a:pPr>
            <a:r>
              <a:rPr b="1" lang="nl-NL" sz="2400" spc="-1" strike="noStrike">
                <a:solidFill>
                  <a:srgbClr val="000000"/>
                </a:solidFill>
                <a:latin typeface="Calibri"/>
              </a:rPr>
              <a:t>Klikken om de tekststijl van het model te bewerken</a:t>
            </a:r>
            <a:endParaRPr b="0" lang="nl-NL" sz="2400" spc="-1" strike="noStrike">
              <a:solidFill>
                <a:srgbClr val="000000"/>
              </a:solidFill>
              <a:latin typeface="Calibri"/>
            </a:endParaRPr>
          </a:p>
        </p:txBody>
      </p:sp>
      <p:sp>
        <p:nvSpPr>
          <p:cNvPr id="86" name="PlaceHolder 5"/>
          <p:cNvSpPr>
            <a:spLocks noGrp="1"/>
          </p:cNvSpPr>
          <p:nvPr>
            <p:ph type="body"/>
          </p:nvPr>
        </p:nvSpPr>
        <p:spPr>
          <a:xfrm>
            <a:off x="6172200" y="2505240"/>
            <a:ext cx="5182920" cy="368424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nl-NL" sz="2800" spc="-1" strike="noStrike">
                <a:solidFill>
                  <a:srgbClr val="000000"/>
                </a:solidFill>
                <a:latin typeface="Calibri"/>
              </a:rPr>
              <a:t>Klikken om de tekststijl van het model te bewerken</a:t>
            </a:r>
            <a:endParaRPr b="0" lang="nl-NL"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nl-NL" sz="2400" spc="-1" strike="noStrike">
                <a:solidFill>
                  <a:srgbClr val="000000"/>
                </a:solidFill>
                <a:latin typeface="Calibri"/>
              </a:rPr>
              <a:t>Tweede niveau</a:t>
            </a:r>
            <a:endParaRPr b="0" lang="nl-NL"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nl-NL" sz="2000" spc="-1" strike="noStrike">
                <a:solidFill>
                  <a:srgbClr val="000000"/>
                </a:solidFill>
                <a:latin typeface="Calibri"/>
              </a:rPr>
              <a:t>Derde niveau</a:t>
            </a:r>
            <a:endParaRPr b="0" lang="nl-NL"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nl-NL" sz="1800" spc="-1" strike="noStrike">
                <a:solidFill>
                  <a:srgbClr val="000000"/>
                </a:solidFill>
                <a:latin typeface="Calibri"/>
              </a:rPr>
              <a:t>Vierde niveau</a:t>
            </a:r>
            <a:endParaRPr b="0" lang="nl-NL"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nl-NL" sz="1800" spc="-1" strike="noStrike">
                <a:solidFill>
                  <a:srgbClr val="000000"/>
                </a:solidFill>
                <a:latin typeface="Calibri"/>
              </a:rPr>
              <a:t>Vijfde niveau</a:t>
            </a:r>
            <a:endParaRPr b="0" lang="nl-NL" sz="1800" spc="-1" strike="noStrike">
              <a:solidFill>
                <a:srgbClr val="000000"/>
              </a:solidFill>
              <a:latin typeface="Calibri"/>
            </a:endParaRPr>
          </a:p>
        </p:txBody>
      </p:sp>
      <p:sp>
        <p:nvSpPr>
          <p:cNvPr id="87" name="PlaceHolder 6"/>
          <p:cNvSpPr>
            <a:spLocks noGrp="1"/>
          </p:cNvSpPr>
          <p:nvPr>
            <p:ph type="dt" idx="7"/>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88" name="PlaceHolder 7"/>
          <p:cNvSpPr>
            <a:spLocks noGrp="1"/>
          </p:cNvSpPr>
          <p:nvPr>
            <p:ph type="ftr" idx="8"/>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89" name="PlaceHolder 8"/>
          <p:cNvSpPr>
            <a:spLocks noGrp="1"/>
          </p:cNvSpPr>
          <p:nvPr>
            <p:ph type="sldNum" idx="9"/>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65769164-0334-4920-A728-E175E0EE5ADD}"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PlaceHolder 1"/>
          <p:cNvSpPr>
            <a:spLocks noGrp="1"/>
          </p:cNvSpPr>
          <p:nvPr>
            <p:ph type="dt" idx="10"/>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127" name="PlaceHolder 2"/>
          <p:cNvSpPr>
            <a:spLocks noGrp="1"/>
          </p:cNvSpPr>
          <p:nvPr>
            <p:ph type="ftr" idx="11"/>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128" name="PlaceHolder 3"/>
          <p:cNvSpPr>
            <a:spLocks noGrp="1"/>
          </p:cNvSpPr>
          <p:nvPr>
            <p:ph type="sldNum" idx="12"/>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49352139-A71A-4964-A22B-F0FB8DF52039}"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
        <p:nvSpPr>
          <p:cNvPr id="129"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nl-NL" sz="1800" spc="-1" strike="noStrike">
                <a:solidFill>
                  <a:srgbClr val="000000"/>
                </a:solidFill>
                <a:latin typeface="Calibri"/>
              </a:rPr>
              <a:t>Click to edit the title text format</a:t>
            </a:r>
            <a:endParaRPr b="0" lang="nl-NL" sz="1800" spc="-1" strike="noStrike">
              <a:solidFill>
                <a:srgbClr val="000000"/>
              </a:solidFill>
              <a:latin typeface="Calibri"/>
            </a:endParaRPr>
          </a:p>
        </p:txBody>
      </p:sp>
      <p:sp>
        <p:nvSpPr>
          <p:cNvPr id="130"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Click to edit the outline text format</a:t>
            </a:r>
            <a:endParaRPr b="0" lang="nl-NL"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Calibri"/>
              </a:rPr>
              <a:t>Second Outline Level</a:t>
            </a:r>
            <a:endParaRPr b="0" lang="nl-NL"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Calibri"/>
              </a:rPr>
              <a:t>Third Outline Level</a:t>
            </a:r>
            <a:endParaRPr b="0" lang="nl-NL"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Calibri"/>
              </a:rPr>
              <a:t>Fourth Outline Level</a:t>
            </a:r>
            <a:endParaRPr b="0" lang="nl-NL"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Fifth Outline Level</a:t>
            </a:r>
            <a:endParaRPr b="0" lang="nl-NL"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Sixth Outline Level</a:t>
            </a:r>
            <a:endParaRPr b="0" lang="nl-NL"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Seventh Outline Level</a:t>
            </a:r>
            <a:endParaRPr b="0" lang="nl-NL"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title"/>
          </p:nvPr>
        </p:nvSpPr>
        <p:spPr>
          <a:xfrm>
            <a:off x="2589120" y="609480"/>
            <a:ext cx="8915040" cy="3116520"/>
          </a:xfrm>
          <a:prstGeom prst="rect">
            <a:avLst/>
          </a:prstGeom>
          <a:noFill/>
          <a:ln w="0">
            <a:noFill/>
          </a:ln>
        </p:spPr>
        <p:txBody>
          <a:bodyPr lIns="0" rIns="0" tIns="0" bIns="0" anchor="ctr">
            <a:noAutofit/>
          </a:bodyPr>
          <a:p>
            <a:pPr indent="0">
              <a:buNone/>
            </a:pPr>
            <a:r>
              <a:rPr b="0" lang="nl-NL" sz="1800" spc="-1" strike="noStrike">
                <a:solidFill>
                  <a:srgbClr val="000000"/>
                </a:solidFill>
                <a:latin typeface="Calibri"/>
              </a:rPr>
              <a:t>Click to edit the title text format</a:t>
            </a:r>
            <a:endParaRPr b="0" lang="nl-NL" sz="1800" spc="-1" strike="noStrike">
              <a:solidFill>
                <a:srgbClr val="000000"/>
              </a:solidFill>
              <a:latin typeface="Calibri"/>
            </a:endParaRPr>
          </a:p>
        </p:txBody>
      </p:sp>
      <p:sp>
        <p:nvSpPr>
          <p:cNvPr id="168" name="PlaceHolder 2"/>
          <p:cNvSpPr>
            <a:spLocks noGrp="1"/>
          </p:cNvSpPr>
          <p:nvPr>
            <p:ph type="body"/>
          </p:nvPr>
        </p:nvSpPr>
        <p:spPr>
          <a:xfrm>
            <a:off x="2589120" y="4354200"/>
            <a:ext cx="8915040" cy="1555560"/>
          </a:xfrm>
          <a:prstGeom prst="rect">
            <a:avLst/>
          </a:prstGeom>
          <a:noFill/>
          <a:ln w="0">
            <a:noFill/>
          </a:ln>
        </p:spPr>
        <p:txBody>
          <a:bodyPr lIns="0" rIns="0" tIns="0" bIns="0" anchor="t">
            <a:normAutofit fontScale="77000"/>
          </a:bodyPr>
          <a:p>
            <a:pPr marL="332640" indent="-2494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Click to edit the outline text format</a:t>
            </a:r>
            <a:endParaRPr b="0" lang="nl-NL" sz="2800" spc="-1" strike="noStrike">
              <a:solidFill>
                <a:srgbClr val="000000"/>
              </a:solidFill>
              <a:latin typeface="Calibri"/>
            </a:endParaRPr>
          </a:p>
          <a:p>
            <a:pPr lvl="1" marL="665280" indent="-249480">
              <a:lnSpc>
                <a:spcPct val="90000"/>
              </a:lnSpc>
              <a:spcBef>
                <a:spcPts val="1134"/>
              </a:spcBef>
              <a:buClr>
                <a:srgbClr val="000000"/>
              </a:buClr>
              <a:buSzPct val="75000"/>
              <a:buFont typeface="Symbol" charset="2"/>
              <a:buChar char=""/>
            </a:pPr>
            <a:r>
              <a:rPr b="0" lang="nl-NL" sz="2000" spc="-1" strike="noStrike">
                <a:solidFill>
                  <a:srgbClr val="000000"/>
                </a:solidFill>
                <a:latin typeface="Calibri"/>
              </a:rPr>
              <a:t>Second Outline Level</a:t>
            </a:r>
            <a:endParaRPr b="0" lang="nl-NL" sz="2000" spc="-1" strike="noStrike">
              <a:solidFill>
                <a:srgbClr val="000000"/>
              </a:solidFill>
              <a:latin typeface="Calibri"/>
            </a:endParaRPr>
          </a:p>
          <a:p>
            <a:pPr lvl="2" marL="997920" indent="-221760">
              <a:lnSpc>
                <a:spcPct val="90000"/>
              </a:lnSpc>
              <a:spcBef>
                <a:spcPts val="850"/>
              </a:spcBef>
              <a:buClr>
                <a:srgbClr val="000000"/>
              </a:buClr>
              <a:buSzPct val="45000"/>
              <a:buFont typeface="Wingdings" charset="2"/>
              <a:buChar char=""/>
            </a:pPr>
            <a:r>
              <a:rPr b="0" lang="nl-NL" sz="1800" spc="-1" strike="noStrike">
                <a:solidFill>
                  <a:srgbClr val="000000"/>
                </a:solidFill>
                <a:latin typeface="Calibri"/>
              </a:rPr>
              <a:t>Third Outline Level</a:t>
            </a:r>
            <a:endParaRPr b="0" lang="nl-NL" sz="1800" spc="-1" strike="noStrike">
              <a:solidFill>
                <a:srgbClr val="000000"/>
              </a:solidFill>
              <a:latin typeface="Calibri"/>
            </a:endParaRPr>
          </a:p>
          <a:p>
            <a:pPr lvl="3" marL="1330560" indent="-166320">
              <a:lnSpc>
                <a:spcPct val="90000"/>
              </a:lnSpc>
              <a:spcBef>
                <a:spcPts val="567"/>
              </a:spcBef>
              <a:buClr>
                <a:srgbClr val="000000"/>
              </a:buClr>
              <a:buSzPct val="75000"/>
              <a:buFont typeface="Symbol" charset="2"/>
              <a:buChar char=""/>
            </a:pPr>
            <a:r>
              <a:rPr b="0" lang="nl-NL" sz="1800" spc="-1" strike="noStrike">
                <a:solidFill>
                  <a:srgbClr val="000000"/>
                </a:solidFill>
                <a:latin typeface="Calibri"/>
              </a:rPr>
              <a:t>Fourth Outline Level</a:t>
            </a:r>
            <a:endParaRPr b="0" lang="nl-NL" sz="1800" spc="-1" strike="noStrike">
              <a:solidFill>
                <a:srgbClr val="000000"/>
              </a:solidFill>
              <a:latin typeface="Calibri"/>
            </a:endParaRPr>
          </a:p>
          <a:p>
            <a:pPr lvl="4" marL="1663200" indent="-16632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Fifth Outline Level</a:t>
            </a:r>
            <a:endParaRPr b="0" lang="nl-NL" sz="2000" spc="-1" strike="noStrike">
              <a:solidFill>
                <a:srgbClr val="000000"/>
              </a:solidFill>
              <a:latin typeface="Calibri"/>
            </a:endParaRPr>
          </a:p>
          <a:p>
            <a:pPr lvl="5" marL="1995840" indent="-16632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Sixth Outline Level</a:t>
            </a:r>
            <a:endParaRPr b="0" lang="nl-NL" sz="2000" spc="-1" strike="noStrike">
              <a:solidFill>
                <a:srgbClr val="000000"/>
              </a:solidFill>
              <a:latin typeface="Calibri"/>
            </a:endParaRPr>
          </a:p>
          <a:p>
            <a:pPr lvl="6" marL="2328480" indent="-16632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Seventh Outline Level</a:t>
            </a:r>
            <a:endParaRPr b="0" lang="nl-NL" sz="2000" spc="-1" strike="noStrike">
              <a:solidFill>
                <a:srgbClr val="000000"/>
              </a:solidFill>
              <a:latin typeface="Calibri"/>
            </a:endParaRPr>
          </a:p>
        </p:txBody>
      </p:sp>
      <p:sp>
        <p:nvSpPr>
          <p:cNvPr id="169" name="PlaceHolder 3"/>
          <p:cNvSpPr>
            <a:spLocks noGrp="1"/>
          </p:cNvSpPr>
          <p:nvPr>
            <p:ph type="dt" idx="13"/>
          </p:nvPr>
        </p:nvSpPr>
        <p:spPr>
          <a:xfrm>
            <a:off x="10361520" y="6130440"/>
            <a:ext cx="1145880" cy="3700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170" name="PlaceHolder 4"/>
          <p:cNvSpPr>
            <a:spLocks noGrp="1"/>
          </p:cNvSpPr>
          <p:nvPr>
            <p:ph type="ftr" idx="14"/>
          </p:nvPr>
        </p:nvSpPr>
        <p:spPr>
          <a:xfrm>
            <a:off x="2589120" y="6135840"/>
            <a:ext cx="761976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171" name="PlaceHolder 5"/>
          <p:cNvSpPr>
            <a:spLocks noGrp="1"/>
          </p:cNvSpPr>
          <p:nvPr>
            <p:ph type="sldNum" idx="15"/>
          </p:nvPr>
        </p:nvSpPr>
        <p:spPr>
          <a:xfrm>
            <a:off x="531720" y="3243960"/>
            <a:ext cx="77940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FE7ED18E-23B2-4C11-ABF3-EA1F2B1A13D8}"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8" name="PlaceHolder 1"/>
          <p:cNvSpPr>
            <a:spLocks noGrp="1"/>
          </p:cNvSpPr>
          <p:nvPr>
            <p:ph type="title"/>
          </p:nvPr>
        </p:nvSpPr>
        <p:spPr>
          <a:xfrm>
            <a:off x="838080" y="365040"/>
            <a:ext cx="10515240" cy="1325160"/>
          </a:xfrm>
          <a:prstGeom prst="rect">
            <a:avLst/>
          </a:prstGeom>
          <a:noFill/>
          <a:ln w="0">
            <a:noFill/>
          </a:ln>
        </p:spPr>
        <p:txBody>
          <a:bodyPr anchor="ctr">
            <a:noAutofit/>
          </a:bodyPr>
          <a:p>
            <a:pPr indent="0">
              <a:lnSpc>
                <a:spcPct val="90000"/>
              </a:lnSpc>
              <a:buNone/>
            </a:pPr>
            <a:r>
              <a:rPr b="0" lang="nl-NL" sz="4400" spc="-1" strike="noStrike">
                <a:solidFill>
                  <a:srgbClr val="000000"/>
                </a:solidFill>
                <a:latin typeface="Calibri Light"/>
              </a:rPr>
              <a:t>Klik om stijl te bewerken</a:t>
            </a:r>
            <a:endParaRPr b="0" lang="nl-NL" sz="4400" spc="-1" strike="noStrike">
              <a:solidFill>
                <a:srgbClr val="000000"/>
              </a:solidFill>
              <a:latin typeface="Calibri"/>
            </a:endParaRPr>
          </a:p>
        </p:txBody>
      </p:sp>
      <p:sp>
        <p:nvSpPr>
          <p:cNvPr id="209" name="PlaceHolder 2"/>
          <p:cNvSpPr>
            <a:spLocks noGrp="1"/>
          </p:cNvSpPr>
          <p:nvPr>
            <p:ph type="body"/>
          </p:nvPr>
        </p:nvSpPr>
        <p:spPr>
          <a:xfrm>
            <a:off x="838080" y="1825560"/>
            <a:ext cx="5181120" cy="4350960"/>
          </a:xfrm>
          <a:prstGeom prst="rect">
            <a:avLst/>
          </a:prstGeom>
          <a:noFill/>
          <a:ln w="0">
            <a:noFill/>
          </a:ln>
        </p:spPr>
        <p:txBody>
          <a:bodyPr anchor="t">
            <a:noAutofit/>
          </a:bodyPr>
          <a:p>
            <a:pPr marL="432000" indent="-324000">
              <a:lnSpc>
                <a:spcPct val="90000"/>
              </a:lnSpc>
              <a:spcBef>
                <a:spcPts val="1001"/>
              </a:spcBef>
              <a:buClr>
                <a:srgbClr val="000000"/>
              </a:buClr>
              <a:buSzPct val="45000"/>
              <a:buFont typeface="Wingdings" charset="2"/>
              <a:buChar char=""/>
            </a:pPr>
            <a:r>
              <a:rPr b="0" lang="nl-NL" sz="2800" spc="-1" strike="noStrike">
                <a:solidFill>
                  <a:srgbClr val="000000"/>
                </a:solidFill>
                <a:latin typeface="Calibri"/>
              </a:rPr>
              <a:t>Klikken om de tekststijl van het model te bewerken</a:t>
            </a:r>
            <a:endParaRPr b="0" lang="nl-NL" sz="2800" spc="-1" strike="noStrike">
              <a:solidFill>
                <a:srgbClr val="000000"/>
              </a:solidFill>
              <a:latin typeface="Calibri"/>
            </a:endParaRPr>
          </a:p>
          <a:p>
            <a:pPr lvl="1" marL="864000" indent="-324000">
              <a:lnSpc>
                <a:spcPct val="90000"/>
              </a:lnSpc>
              <a:spcBef>
                <a:spcPts val="499"/>
              </a:spcBef>
              <a:buClr>
                <a:srgbClr val="000000"/>
              </a:buClr>
              <a:buSzPct val="75000"/>
              <a:buFont typeface="Symbol" charset="2"/>
              <a:buChar char=""/>
            </a:pPr>
            <a:r>
              <a:rPr b="0" lang="nl-NL" sz="2400" spc="-1" strike="noStrike">
                <a:solidFill>
                  <a:srgbClr val="000000"/>
                </a:solidFill>
                <a:latin typeface="Calibri"/>
              </a:rPr>
              <a:t>Tweede niveau</a:t>
            </a:r>
            <a:endParaRPr b="0" lang="nl-NL" sz="2400" spc="-1" strike="noStrike">
              <a:solidFill>
                <a:srgbClr val="000000"/>
              </a:solidFill>
              <a:latin typeface="Calibri"/>
            </a:endParaRPr>
          </a:p>
          <a:p>
            <a:pPr lvl="2" marL="1296000" indent="-288000">
              <a:lnSpc>
                <a:spcPct val="90000"/>
              </a:lnSpc>
              <a:spcBef>
                <a:spcPts val="499"/>
              </a:spcBef>
              <a:buClr>
                <a:srgbClr val="000000"/>
              </a:buClr>
              <a:buSzPct val="45000"/>
              <a:buFont typeface="Wingdings" charset="2"/>
              <a:buChar char=""/>
            </a:pPr>
            <a:r>
              <a:rPr b="0" lang="nl-NL" sz="2000" spc="-1" strike="noStrike">
                <a:solidFill>
                  <a:srgbClr val="000000"/>
                </a:solidFill>
                <a:latin typeface="Calibri"/>
              </a:rPr>
              <a:t>Derde niveau</a:t>
            </a:r>
            <a:endParaRPr b="0" lang="nl-NL" sz="2000" spc="-1" strike="noStrike">
              <a:solidFill>
                <a:srgbClr val="000000"/>
              </a:solidFill>
              <a:latin typeface="Calibri"/>
            </a:endParaRPr>
          </a:p>
          <a:p>
            <a:pPr lvl="3" marL="1728000" indent="-216000">
              <a:lnSpc>
                <a:spcPct val="90000"/>
              </a:lnSpc>
              <a:spcBef>
                <a:spcPts val="499"/>
              </a:spcBef>
              <a:buClr>
                <a:srgbClr val="000000"/>
              </a:buClr>
              <a:buSzPct val="75000"/>
              <a:buFont typeface="Symbol" charset="2"/>
              <a:buChar char=""/>
            </a:pPr>
            <a:r>
              <a:rPr b="0" lang="nl-NL" sz="1800" spc="-1" strike="noStrike">
                <a:solidFill>
                  <a:srgbClr val="000000"/>
                </a:solidFill>
                <a:latin typeface="Calibri"/>
              </a:rPr>
              <a:t>Vierde niveau</a:t>
            </a:r>
            <a:endParaRPr b="0" lang="nl-NL" sz="1800" spc="-1" strike="noStrike">
              <a:solidFill>
                <a:srgbClr val="000000"/>
              </a:solidFill>
              <a:latin typeface="Calibri"/>
            </a:endParaRPr>
          </a:p>
          <a:p>
            <a:pPr lvl="4" marL="2160000" indent="-216000">
              <a:lnSpc>
                <a:spcPct val="90000"/>
              </a:lnSpc>
              <a:spcBef>
                <a:spcPts val="499"/>
              </a:spcBef>
              <a:buClr>
                <a:srgbClr val="000000"/>
              </a:buClr>
              <a:buSzPct val="45000"/>
              <a:buFont typeface="Wingdings" charset="2"/>
              <a:buChar char=""/>
            </a:pPr>
            <a:r>
              <a:rPr b="0" lang="nl-NL" sz="1800" spc="-1" strike="noStrike">
                <a:solidFill>
                  <a:srgbClr val="000000"/>
                </a:solidFill>
                <a:latin typeface="Calibri"/>
              </a:rPr>
              <a:t>Vijfde niveau</a:t>
            </a:r>
            <a:endParaRPr b="0" lang="nl-NL" sz="1800" spc="-1" strike="noStrike">
              <a:solidFill>
                <a:srgbClr val="000000"/>
              </a:solidFill>
              <a:latin typeface="Calibri"/>
            </a:endParaRPr>
          </a:p>
        </p:txBody>
      </p:sp>
      <p:sp>
        <p:nvSpPr>
          <p:cNvPr id="210" name="PlaceHolder 3"/>
          <p:cNvSpPr>
            <a:spLocks noGrp="1"/>
          </p:cNvSpPr>
          <p:nvPr>
            <p:ph type="body"/>
          </p:nvPr>
        </p:nvSpPr>
        <p:spPr>
          <a:xfrm>
            <a:off x="6172200" y="1825560"/>
            <a:ext cx="518112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nl-NL" sz="2800" spc="-1" strike="noStrike">
                <a:solidFill>
                  <a:srgbClr val="000000"/>
                </a:solidFill>
                <a:latin typeface="Calibri"/>
              </a:rPr>
              <a:t>Klikken om de tekststijl van het model te bewerken</a:t>
            </a:r>
            <a:endParaRPr b="0" lang="nl-NL"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nl-NL" sz="2400" spc="-1" strike="noStrike">
                <a:solidFill>
                  <a:srgbClr val="000000"/>
                </a:solidFill>
                <a:latin typeface="Calibri"/>
              </a:rPr>
              <a:t>Tweede niveau</a:t>
            </a:r>
            <a:endParaRPr b="0" lang="nl-NL"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nl-NL" sz="2000" spc="-1" strike="noStrike">
                <a:solidFill>
                  <a:srgbClr val="000000"/>
                </a:solidFill>
                <a:latin typeface="Calibri"/>
              </a:rPr>
              <a:t>Derde niveau</a:t>
            </a:r>
            <a:endParaRPr b="0" lang="nl-NL"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nl-NL" sz="1800" spc="-1" strike="noStrike">
                <a:solidFill>
                  <a:srgbClr val="000000"/>
                </a:solidFill>
                <a:latin typeface="Calibri"/>
              </a:rPr>
              <a:t>Vierde niveau</a:t>
            </a:r>
            <a:endParaRPr b="0" lang="nl-NL"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nl-NL" sz="1800" spc="-1" strike="noStrike">
                <a:solidFill>
                  <a:srgbClr val="000000"/>
                </a:solidFill>
                <a:latin typeface="Calibri"/>
              </a:rPr>
              <a:t>Vijfde niveau</a:t>
            </a:r>
            <a:endParaRPr b="0" lang="nl-NL" sz="1800" spc="-1" strike="noStrike">
              <a:solidFill>
                <a:srgbClr val="000000"/>
              </a:solidFill>
              <a:latin typeface="Calibri"/>
            </a:endParaRPr>
          </a:p>
        </p:txBody>
      </p:sp>
      <p:sp>
        <p:nvSpPr>
          <p:cNvPr id="211" name="PlaceHolder 4"/>
          <p:cNvSpPr>
            <a:spLocks noGrp="1"/>
          </p:cNvSpPr>
          <p:nvPr>
            <p:ph type="dt" idx="16"/>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212" name="PlaceHolder 5"/>
          <p:cNvSpPr>
            <a:spLocks noGrp="1"/>
          </p:cNvSpPr>
          <p:nvPr>
            <p:ph type="ftr" idx="17"/>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213" name="PlaceHolder 6"/>
          <p:cNvSpPr>
            <a:spLocks noGrp="1"/>
          </p:cNvSpPr>
          <p:nvPr>
            <p:ph type="sldNum" idx="18"/>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44FEBF88-1AD5-4BD6-BECF-DC0369EF1559}"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PlaceHolder 1"/>
          <p:cNvSpPr>
            <a:spLocks noGrp="1"/>
          </p:cNvSpPr>
          <p:nvPr>
            <p:ph type="title"/>
          </p:nvPr>
        </p:nvSpPr>
        <p:spPr>
          <a:xfrm>
            <a:off x="838080" y="365040"/>
            <a:ext cx="10515240" cy="1325160"/>
          </a:xfrm>
          <a:prstGeom prst="rect">
            <a:avLst/>
          </a:prstGeom>
          <a:noFill/>
          <a:ln w="0">
            <a:noFill/>
          </a:ln>
        </p:spPr>
        <p:txBody>
          <a:bodyPr anchor="ctr">
            <a:noAutofit/>
          </a:bodyPr>
          <a:p>
            <a:pPr indent="0">
              <a:lnSpc>
                <a:spcPct val="90000"/>
              </a:lnSpc>
              <a:buNone/>
            </a:pPr>
            <a:r>
              <a:rPr b="0" lang="nl-NL" sz="4400" spc="-1" strike="noStrike">
                <a:solidFill>
                  <a:srgbClr val="000000"/>
                </a:solidFill>
                <a:latin typeface="Calibri Light"/>
              </a:rPr>
              <a:t>Klik om stijl te bewerken</a:t>
            </a:r>
            <a:endParaRPr b="0" lang="nl-NL" sz="4400" spc="-1" strike="noStrike">
              <a:solidFill>
                <a:srgbClr val="000000"/>
              </a:solidFill>
              <a:latin typeface="Calibri"/>
            </a:endParaRPr>
          </a:p>
        </p:txBody>
      </p:sp>
      <p:sp>
        <p:nvSpPr>
          <p:cNvPr id="251" name="PlaceHolder 2"/>
          <p:cNvSpPr>
            <a:spLocks noGrp="1"/>
          </p:cNvSpPr>
          <p:nvPr>
            <p:ph type="dt" idx="19"/>
          </p:nvPr>
        </p:nvSpPr>
        <p:spPr>
          <a:xfrm>
            <a:off x="838080" y="6356520"/>
            <a:ext cx="2742840" cy="364680"/>
          </a:xfrm>
          <a:prstGeom prst="rect">
            <a:avLst/>
          </a:prstGeom>
          <a:noFill/>
          <a:ln w="0">
            <a:noFill/>
          </a:ln>
        </p:spPr>
        <p:txBody>
          <a:bodyPr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&lt;date/time&gt;</a:t>
            </a:r>
            <a:endParaRPr b="0" lang="nl-NL" sz="1400" spc="-1" strike="noStrike">
              <a:solidFill>
                <a:srgbClr val="000000"/>
              </a:solidFill>
              <a:latin typeface="Times New Roman"/>
            </a:endParaRPr>
          </a:p>
        </p:txBody>
      </p:sp>
      <p:sp>
        <p:nvSpPr>
          <p:cNvPr id="252" name="PlaceHolder 3"/>
          <p:cNvSpPr>
            <a:spLocks noGrp="1"/>
          </p:cNvSpPr>
          <p:nvPr>
            <p:ph type="ftr" idx="20"/>
          </p:nvPr>
        </p:nvSpPr>
        <p:spPr>
          <a:xfrm>
            <a:off x="4038480" y="6356520"/>
            <a:ext cx="4114440" cy="364680"/>
          </a:xfrm>
          <a:prstGeom prst="rect">
            <a:avLst/>
          </a:prstGeom>
          <a:noFill/>
          <a:ln w="0">
            <a:noFill/>
          </a:ln>
        </p:spPr>
        <p:txBody>
          <a:bodyPr anchor="ctr">
            <a:noAutofit/>
          </a:bodyPr>
          <a:lstStyle>
            <a:lvl1pPr indent="0" algn="ctr">
              <a:buNone/>
              <a:defRPr b="0" lang="nl-NL" sz="1400" spc="-1" strike="noStrike">
                <a:solidFill>
                  <a:srgbClr val="000000"/>
                </a:solidFill>
                <a:latin typeface="Times New Roman"/>
              </a:defRPr>
            </a:lvl1pPr>
          </a:lstStyle>
          <a:p>
            <a:pPr indent="0" algn="ctr">
              <a:buNone/>
            </a:pPr>
            <a:r>
              <a:rPr b="0" lang="nl-NL" sz="1400" spc="-1" strike="noStrike">
                <a:solidFill>
                  <a:srgbClr val="000000"/>
                </a:solidFill>
                <a:latin typeface="Times New Roman"/>
              </a:rPr>
              <a:t>&lt;footer&gt;</a:t>
            </a:r>
            <a:endParaRPr b="0" lang="nl-NL" sz="1400" spc="-1" strike="noStrike">
              <a:solidFill>
                <a:srgbClr val="000000"/>
              </a:solidFill>
              <a:latin typeface="Times New Roman"/>
            </a:endParaRPr>
          </a:p>
        </p:txBody>
      </p:sp>
      <p:sp>
        <p:nvSpPr>
          <p:cNvPr id="253" name="PlaceHolder 4"/>
          <p:cNvSpPr>
            <a:spLocks noGrp="1"/>
          </p:cNvSpPr>
          <p:nvPr>
            <p:ph type="sldNum" idx="21"/>
          </p:nvPr>
        </p:nvSpPr>
        <p:spPr>
          <a:xfrm>
            <a:off x="8610480" y="6356520"/>
            <a:ext cx="2742840" cy="364680"/>
          </a:xfrm>
          <a:prstGeom prst="rect">
            <a:avLst/>
          </a:prstGeom>
          <a:noFill/>
          <a:ln w="0">
            <a:noFill/>
          </a:ln>
        </p:spPr>
        <p:txBody>
          <a:bodyPr anchor="ctr">
            <a:noAutofit/>
          </a:bodyPr>
          <a:lstStyle>
            <a:lvl1pPr indent="0" algn="r">
              <a:lnSpc>
                <a:spcPct val="100000"/>
              </a:lnSpc>
              <a:buNone/>
              <a:tabLst>
                <a:tab algn="l" pos="0"/>
              </a:tabLst>
              <a:defRPr b="0" lang="nl-NL" sz="1200" spc="-1" strike="noStrike">
                <a:solidFill>
                  <a:srgbClr val="8b8b8b"/>
                </a:solidFill>
                <a:latin typeface="Calibri"/>
              </a:defRPr>
            </a:lvl1pPr>
          </a:lstStyle>
          <a:p>
            <a:pPr indent="0" algn="r">
              <a:lnSpc>
                <a:spcPct val="100000"/>
              </a:lnSpc>
              <a:buNone/>
              <a:tabLst>
                <a:tab algn="l" pos="0"/>
              </a:tabLst>
            </a:pPr>
            <a:fld id="{845E6766-2F0C-4DAF-BB7A-9A2E9AF6F89C}" type="slidenum">
              <a:rPr b="0" lang="nl-NL" sz="1200" spc="-1" strike="noStrike">
                <a:solidFill>
                  <a:srgbClr val="8b8b8b"/>
                </a:solidFill>
                <a:latin typeface="Calibri"/>
              </a:rPr>
              <a:t>&lt;number&gt;</a:t>
            </a:fld>
            <a:endParaRPr b="0" lang="nl-NL" sz="1200" spc="-1" strike="noStrike">
              <a:solidFill>
                <a:srgbClr val="000000"/>
              </a:solidFill>
              <a:latin typeface="Times New Roman"/>
            </a:endParaRPr>
          </a:p>
        </p:txBody>
      </p:sp>
      <p:sp>
        <p:nvSpPr>
          <p:cNvPr id="2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Click to edit the outline text format</a:t>
            </a:r>
            <a:endParaRPr b="0" lang="nl-NL"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Calibri"/>
              </a:rPr>
              <a:t>Second Outline Level</a:t>
            </a:r>
            <a:endParaRPr b="0" lang="nl-NL"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Calibri"/>
              </a:rPr>
              <a:t>Third Outline Level</a:t>
            </a:r>
            <a:endParaRPr b="0" lang="nl-NL"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Calibri"/>
              </a:rPr>
              <a:t>Fourth Outline Level</a:t>
            </a:r>
            <a:endParaRPr b="0" lang="nl-NL"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Fifth Outline Level</a:t>
            </a:r>
            <a:endParaRPr b="0" lang="nl-NL"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Sixth Outline Level</a:t>
            </a:r>
            <a:endParaRPr b="0" lang="nl-NL"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Calibri"/>
              </a:rPr>
              <a:t>Seventh Outline Level</a:t>
            </a:r>
            <a:endParaRPr b="0" lang="nl-NL"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2.png"/><Relationship Id="rId3"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2.png"/><Relationship Id="rId3"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7.png"/><Relationship Id="rId3"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18.wmf"/><Relationship Id="rId2" Type="http://schemas.openxmlformats.org/officeDocument/2006/relationships/hyperlink" Target="https://www.pays-des-abers.fr/" TargetMode="External"/><Relationship Id="rId3"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image" Target="../media/image29.png"/><Relationship Id="rId4"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63.xml"/>
</Relationships>
</file>

<file path=ppt/slides/_rels/slide2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jpeg"/><Relationship Id="rId3"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64.xml"/>
</Relationships>
</file>

<file path=ppt/slides/_rels/slide27.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77.xml"/>
</Relationships>
</file>

<file path=ppt/slides/_rels/slide2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37.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8.xml"/>
</Relationships>
</file>

<file path=ppt/slides/_rels/slide30.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1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slideLayout" Target="../slideLayouts/slideLayout37.xml"/>
</Relationships>
</file>

<file path=ppt/slides/_rels/slide3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37.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8.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slideLayout" Target="../slideLayouts/slideLayout14.xml"/>
</Relationships>
</file>

<file path=ppt/slides/_rels/slide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9.png"/><Relationship Id="rId3"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7" name="Afbeelding 1" descr=""/>
          <p:cNvPicPr/>
          <p:nvPr/>
        </p:nvPicPr>
        <p:blipFill>
          <a:blip r:embed="rId1"/>
          <a:srcRect l="0" t="15727" r="0" b="0"/>
          <a:stretch/>
        </p:blipFill>
        <p:spPr>
          <a:xfrm>
            <a:off x="0" y="0"/>
            <a:ext cx="12191760" cy="6857640"/>
          </a:xfrm>
          <a:prstGeom prst="rect">
            <a:avLst/>
          </a:prstGeom>
          <a:ln w="0">
            <a:noFill/>
          </a:ln>
        </p:spPr>
      </p:pic>
      <p:sp>
        <p:nvSpPr>
          <p:cNvPr id="298" name="Rectangle 174"/>
          <p:cNvSpPr/>
          <p:nvPr/>
        </p:nvSpPr>
        <p:spPr>
          <a:xfrm>
            <a:off x="0" y="5320080"/>
            <a:ext cx="12191760" cy="736200"/>
          </a:xfrm>
          <a:prstGeom prst="rect">
            <a:avLst/>
          </a:prstGeom>
          <a:solidFill>
            <a:srgbClr val="ffffff">
              <a:alpha val="93000"/>
            </a:srgbClr>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299" name="PlaceHolder 1"/>
          <p:cNvSpPr>
            <a:spLocks noGrp="1"/>
          </p:cNvSpPr>
          <p:nvPr>
            <p:ph type="title"/>
          </p:nvPr>
        </p:nvSpPr>
        <p:spPr>
          <a:xfrm>
            <a:off x="523800" y="5317200"/>
            <a:ext cx="11210400" cy="744480"/>
          </a:xfrm>
          <a:prstGeom prst="rect">
            <a:avLst/>
          </a:prstGeom>
          <a:noFill/>
          <a:ln w="0">
            <a:noFill/>
          </a:ln>
        </p:spPr>
        <p:txBody>
          <a:bodyPr anchor="ctr">
            <a:normAutofit fontScale="77000"/>
          </a:bodyPr>
          <a:p>
            <a:pPr indent="0" algn="ctr">
              <a:lnSpc>
                <a:spcPct val="90000"/>
              </a:lnSpc>
              <a:buNone/>
              <a:tabLst>
                <a:tab algn="l" pos="0"/>
              </a:tabLst>
            </a:pPr>
            <a:r>
              <a:rPr b="0" lang="en-US" sz="3600" spc="-1" strike="noStrike">
                <a:solidFill>
                  <a:srgbClr val="262626"/>
                </a:solidFill>
                <a:latin typeface="Calibri Light"/>
              </a:rPr>
              <a:t>De Aziatische Hoornaar: Een invasieve exoot</a:t>
            </a:r>
            <a:br>
              <a:rPr sz="3600"/>
            </a:br>
            <a:r>
              <a:rPr b="0" lang="en-US" sz="1400" spc="-1" strike="noStrike">
                <a:solidFill>
                  <a:srgbClr val="262626"/>
                </a:solidFill>
                <a:latin typeface="Calibri Light"/>
              </a:rPr>
              <a:t>Bron:vrij naar presentatie van Leontine Uijthof, leraar imkeren &amp; Erwin Lankheet, BGC Overijssel Oost</a:t>
            </a:r>
            <a:br>
              <a:rPr sz="1400"/>
            </a:br>
            <a:r>
              <a:rPr b="0" lang="en-US" sz="1400" spc="-1" strike="noStrike">
                <a:solidFill>
                  <a:srgbClr val="262626"/>
                </a:solidFill>
                <a:latin typeface="Calibri Light"/>
              </a:rPr>
              <a:t>Gepesenteerd door RJ van der Plas rvanderplas@yahoo.com</a:t>
            </a:r>
            <a:endParaRPr b="0" lang="nl-NL" sz="1400" spc="-1" strike="noStrike">
              <a:solidFill>
                <a:srgbClr val="000000"/>
              </a:solidFill>
              <a:latin typeface="Calibri"/>
            </a:endParaRPr>
          </a:p>
        </p:txBody>
      </p:sp>
      <p:cxnSp>
        <p:nvCxnSpPr>
          <p:cNvPr id="300" name="Straight Connector 176"/>
          <p:cNvCxnSpPr/>
          <p:nvPr/>
        </p:nvCxnSpPr>
        <p:spPr>
          <a:xfrm>
            <a:off x="0" y="5241960"/>
            <a:ext cx="12192120" cy="360"/>
          </a:xfrm>
          <a:prstGeom prst="straightConnector1">
            <a:avLst/>
          </a:prstGeom>
          <a:ln w="41400">
            <a:solidFill>
              <a:srgbClr val="ffffff">
                <a:alpha val="90000"/>
              </a:srgbClr>
            </a:solidFill>
            <a:miter/>
          </a:ln>
        </p:spPr>
      </p:cxnSp>
      <p:cxnSp>
        <p:nvCxnSpPr>
          <p:cNvPr id="301" name="Straight Connector 178"/>
          <p:cNvCxnSpPr/>
          <p:nvPr/>
        </p:nvCxnSpPr>
        <p:spPr>
          <a:xfrm>
            <a:off x="0" y="6134760"/>
            <a:ext cx="12192120" cy="360"/>
          </a:xfrm>
          <a:prstGeom prst="straightConnector1">
            <a:avLst/>
          </a:prstGeom>
          <a:ln w="41400">
            <a:solidFill>
              <a:srgbClr val="ffffff">
                <a:alpha val="90000"/>
              </a:srgbClr>
            </a:solidFill>
            <a:miter/>
          </a:ln>
        </p:spPr>
      </p:cxnSp>
      <p:sp>
        <p:nvSpPr>
          <p:cNvPr id="302" name="Tekstvak 2"/>
          <p:cNvSpPr/>
          <p:nvPr/>
        </p:nvSpPr>
        <p:spPr>
          <a:xfrm>
            <a:off x="8852040" y="6332760"/>
            <a:ext cx="311256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400" spc="-1" strike="noStrike">
                <a:solidFill>
                  <a:srgbClr val="000000"/>
                </a:solidFill>
                <a:latin typeface="Calibri"/>
              </a:rPr>
              <a:t>Foto: Patrick Boterman, Vespawatchers</a:t>
            </a:r>
            <a:endParaRPr b="0" lang="nl-NL" sz="1400" spc="-1" strike="noStrike">
              <a:solidFill>
                <a:srgbClr val="000000"/>
              </a:solidFill>
              <a:latin typeface="Arial"/>
            </a:endParaRPr>
          </a:p>
        </p:txBody>
      </p:sp>
      <p:pic>
        <p:nvPicPr>
          <p:cNvPr id="303" name="" descr=""/>
          <p:cNvPicPr/>
          <p:nvPr/>
        </p:nvPicPr>
        <p:blipFill>
          <a:blip r:embed="rId2"/>
          <a:stretch/>
        </p:blipFill>
        <p:spPr>
          <a:xfrm>
            <a:off x="14400" y="756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7" name="" descr=""/>
          <p:cNvPicPr/>
          <p:nvPr/>
        </p:nvPicPr>
        <p:blipFill>
          <a:blip r:embed="rId1"/>
          <a:stretch/>
        </p:blipFill>
        <p:spPr>
          <a:xfrm>
            <a:off x="-180000" y="-103680"/>
            <a:ext cx="12376440" cy="6961680"/>
          </a:xfrm>
          <a:prstGeom prst="rect">
            <a:avLst/>
          </a:prstGeom>
          <a:ln w="0">
            <a:noFill/>
          </a:ln>
        </p:spPr>
      </p:pic>
      <p:sp>
        <p:nvSpPr>
          <p:cNvPr id="338" name="PlaceHolder 1"/>
          <p:cNvSpPr>
            <a:spLocks noGrp="1"/>
          </p:cNvSpPr>
          <p:nvPr>
            <p:ph type="subTitle"/>
          </p:nvPr>
        </p:nvSpPr>
        <p:spPr>
          <a:xfrm>
            <a:off x="7200000" y="-180000"/>
            <a:ext cx="5100120" cy="1974960"/>
          </a:xfrm>
          <a:prstGeom prst="rect">
            <a:avLst/>
          </a:prstGeom>
          <a:noFill/>
          <a:ln w="0">
            <a:noFill/>
          </a:ln>
        </p:spPr>
        <p:txBody>
          <a:bodyPr lIns="0" rIns="0" tIns="0" bIns="0" anchor="ctr">
            <a:noAutofit/>
          </a:bodyPr>
          <a:p>
            <a:pPr algn="ctr"/>
            <a:r>
              <a:rPr b="1" lang="nl-NL" sz="3600" spc="-1" strike="noStrike">
                <a:solidFill>
                  <a:srgbClr val="000000"/>
                </a:solidFill>
                <a:latin typeface="Arial"/>
              </a:rPr>
              <a:t>3 </a:t>
            </a:r>
            <a:endParaRPr b="0" lang="nl-NL" sz="3600" spc="-1" strike="noStrike">
              <a:solidFill>
                <a:srgbClr val="000000"/>
              </a:solidFill>
              <a:latin typeface="Arial"/>
            </a:endParaRPr>
          </a:p>
          <a:p>
            <a:pPr algn="ctr"/>
            <a:endParaRPr b="0" lang="nl-NL" sz="3200" spc="-1" strike="noStrike">
              <a:solidFill>
                <a:srgbClr val="000000"/>
              </a:solidFill>
              <a:latin typeface="Arial"/>
            </a:endParaRPr>
          </a:p>
          <a:p>
            <a:pPr algn="ctr"/>
            <a:r>
              <a:rPr b="1" lang="nl-NL" sz="3600" spc="-1" strike="noStrike">
                <a:solidFill>
                  <a:srgbClr val="000000"/>
                </a:solidFill>
                <a:latin typeface="Arial"/>
              </a:rPr>
              <a:t>herkennen</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type="title"/>
          </p:nvPr>
        </p:nvSpPr>
        <p:spPr>
          <a:xfrm>
            <a:off x="1260000" y="180000"/>
            <a:ext cx="10080000" cy="1251360"/>
          </a:xfrm>
          <a:prstGeom prst="rect">
            <a:avLst/>
          </a:prstGeom>
          <a:noFill/>
          <a:ln w="0">
            <a:noFill/>
          </a:ln>
        </p:spPr>
        <p:txBody>
          <a:bodyPr anchor="ctr">
            <a:normAutofit fontScale="83000"/>
          </a:bodyPr>
          <a:p>
            <a:pPr indent="0">
              <a:lnSpc>
                <a:spcPct val="90000"/>
              </a:lnSpc>
              <a:buNone/>
            </a:pPr>
            <a:r>
              <a:rPr b="1" lang="nl-NL" sz="5400" spc="-1" strike="noStrike">
                <a:solidFill>
                  <a:srgbClr val="000000"/>
                </a:solidFill>
                <a:latin typeface="Calibri Light"/>
              </a:rPr>
              <a:t>Verschil Europese en Aziatische hoornaar</a:t>
            </a:r>
            <a:endParaRPr b="0" lang="nl-NL" sz="5400" spc="-1" strike="noStrike">
              <a:solidFill>
                <a:srgbClr val="000000"/>
              </a:solidFill>
              <a:latin typeface="Calibri"/>
            </a:endParaRPr>
          </a:p>
        </p:txBody>
      </p:sp>
      <p:sp>
        <p:nvSpPr>
          <p:cNvPr id="340" name="PlaceHolder 2"/>
          <p:cNvSpPr>
            <a:spLocks noGrp="1"/>
          </p:cNvSpPr>
          <p:nvPr>
            <p:ph/>
          </p:nvPr>
        </p:nvSpPr>
        <p:spPr>
          <a:xfrm>
            <a:off x="427320" y="1133280"/>
            <a:ext cx="4878720" cy="3006360"/>
          </a:xfrm>
          <a:prstGeom prst="rect">
            <a:avLst/>
          </a:prstGeom>
          <a:noFill/>
          <a:ln w="0">
            <a:noFill/>
          </a:ln>
        </p:spPr>
        <p:txBody>
          <a:bodyPr anchor="t">
            <a:normAutofit/>
          </a:bodyPr>
          <a:p>
            <a:pPr indent="0">
              <a:lnSpc>
                <a:spcPct val="90000"/>
              </a:lnSpc>
              <a:buNone/>
            </a:pPr>
            <a:endParaRPr b="0" lang="nl-NL" sz="2400" spc="-1" strike="noStrike">
              <a:solidFill>
                <a:srgbClr val="000000"/>
              </a:solidFill>
              <a:latin typeface="Calibri"/>
            </a:endParaRPr>
          </a:p>
          <a:p>
            <a:pPr indent="0">
              <a:lnSpc>
                <a:spcPct val="90000"/>
              </a:lnSpc>
              <a:buNone/>
              <a:tabLst>
                <a:tab algn="l" pos="0"/>
              </a:tabLst>
            </a:pPr>
            <a:r>
              <a:rPr b="1" lang="nl-NL" sz="2400" spc="-1" strike="noStrike">
                <a:solidFill>
                  <a:srgbClr val="000000"/>
                </a:solidFill>
                <a:latin typeface="Calibri"/>
              </a:rPr>
              <a:t>Europese hoornaar </a:t>
            </a:r>
            <a:r>
              <a:rPr b="0" i="1" lang="nl-NL" sz="2400" spc="-1" strike="noStrike">
                <a:solidFill>
                  <a:srgbClr val="000000"/>
                </a:solidFill>
                <a:latin typeface="Calibri"/>
              </a:rPr>
              <a:t>(Vespa crabro):</a:t>
            </a:r>
            <a:endParaRPr b="0" lang="nl-NL" sz="2400" spc="-1" strike="noStrike">
              <a:solidFill>
                <a:srgbClr val="000000"/>
              </a:solidFill>
              <a:latin typeface="Calibri"/>
            </a:endParaRPr>
          </a:p>
          <a:p>
            <a:pPr marL="343080" indent="-34308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Groot (3 cm) !</a:t>
            </a:r>
            <a:endParaRPr b="0" lang="nl-NL" sz="2400" spc="-1" strike="noStrike">
              <a:solidFill>
                <a:srgbClr val="000000"/>
              </a:solidFill>
              <a:latin typeface="Calibri"/>
            </a:endParaRPr>
          </a:p>
          <a:p>
            <a:pPr marL="343080" indent="-34308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Bruin/rode kop en borststuk</a:t>
            </a:r>
            <a:endParaRPr b="0" lang="nl-NL" sz="2400" spc="-1" strike="noStrike">
              <a:solidFill>
                <a:srgbClr val="000000"/>
              </a:solidFill>
              <a:latin typeface="Calibri"/>
            </a:endParaRPr>
          </a:p>
          <a:p>
            <a:pPr marL="343080" indent="-34308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Achterlijf fel geel en zwart</a:t>
            </a:r>
            <a:endParaRPr b="0" lang="nl-NL" sz="2400" spc="-1" strike="noStrike">
              <a:solidFill>
                <a:srgbClr val="000000"/>
              </a:solidFill>
              <a:latin typeface="Calibri"/>
            </a:endParaRPr>
          </a:p>
          <a:p>
            <a:pPr marL="343080" indent="-34308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Donkerbruine poten</a:t>
            </a:r>
            <a:endParaRPr b="0" lang="nl-NL" sz="2400" spc="-1" strike="noStrike">
              <a:solidFill>
                <a:srgbClr val="000000"/>
              </a:solidFill>
              <a:latin typeface="Calibri"/>
            </a:endParaRPr>
          </a:p>
          <a:p>
            <a:pPr marL="343080" indent="-34308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Eet ook wel eens een (honing) bij</a:t>
            </a:r>
            <a:endParaRPr b="0" lang="nl-NL" sz="2400" spc="-1" strike="noStrike">
              <a:solidFill>
                <a:srgbClr val="000000"/>
              </a:solidFill>
              <a:latin typeface="Calibri"/>
            </a:endParaRPr>
          </a:p>
          <a:p>
            <a:pPr indent="0">
              <a:lnSpc>
                <a:spcPct val="100000"/>
              </a:lnSpc>
              <a:spcBef>
                <a:spcPts val="300"/>
              </a:spcBef>
              <a:buNone/>
              <a:tabLst>
                <a:tab algn="l" pos="0"/>
              </a:tabLst>
            </a:pPr>
            <a:endParaRPr b="0" lang="nl-NL" sz="2400" spc="-1" strike="noStrike">
              <a:solidFill>
                <a:srgbClr val="000000"/>
              </a:solidFill>
              <a:latin typeface="Calibri"/>
            </a:endParaRPr>
          </a:p>
        </p:txBody>
      </p:sp>
      <p:sp>
        <p:nvSpPr>
          <p:cNvPr id="341" name="PlaceHolder 3"/>
          <p:cNvSpPr>
            <a:spLocks noGrp="1"/>
          </p:cNvSpPr>
          <p:nvPr>
            <p:ph/>
          </p:nvPr>
        </p:nvSpPr>
        <p:spPr>
          <a:xfrm>
            <a:off x="5765760" y="1330200"/>
            <a:ext cx="6188760" cy="2612880"/>
          </a:xfrm>
          <a:prstGeom prst="rect">
            <a:avLst/>
          </a:prstGeom>
          <a:noFill/>
          <a:ln w="0">
            <a:noFill/>
          </a:ln>
        </p:spPr>
        <p:txBody>
          <a:bodyPr anchor="t">
            <a:normAutofit/>
          </a:bodyPr>
          <a:p>
            <a:pPr indent="0">
              <a:lnSpc>
                <a:spcPct val="100000"/>
              </a:lnSpc>
              <a:spcBef>
                <a:spcPts val="300"/>
              </a:spcBef>
              <a:buNone/>
              <a:tabLst>
                <a:tab algn="l" pos="0"/>
              </a:tabLst>
            </a:pPr>
            <a:r>
              <a:rPr b="1" lang="nl-NL" sz="2400" spc="-1" strike="noStrike">
                <a:solidFill>
                  <a:srgbClr val="000000"/>
                </a:solidFill>
                <a:latin typeface="Calibri"/>
              </a:rPr>
              <a:t>Aziatische hoornaar </a:t>
            </a:r>
            <a:r>
              <a:rPr b="0" i="1" lang="nl-NL" sz="2400" spc="-1" strike="noStrike">
                <a:solidFill>
                  <a:srgbClr val="000000"/>
                </a:solidFill>
                <a:latin typeface="Calibri"/>
              </a:rPr>
              <a:t>(Vespa velutina nigrithorax)</a:t>
            </a:r>
            <a:endParaRPr b="0" lang="nl-NL" sz="2400" spc="-1" strike="noStrike">
              <a:solidFill>
                <a:srgbClr val="000000"/>
              </a:solidFill>
              <a:latin typeface="Calibri"/>
            </a:endParaRPr>
          </a:p>
          <a:p>
            <a:pPr marL="228600" indent="-22860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Kleiner dan Europese hoornaar (2 cm)</a:t>
            </a:r>
            <a:endParaRPr b="0" lang="nl-NL" sz="2400" spc="-1" strike="noStrike">
              <a:solidFill>
                <a:srgbClr val="000000"/>
              </a:solidFill>
              <a:latin typeface="Calibri"/>
            </a:endParaRPr>
          </a:p>
          <a:p>
            <a:pPr marL="228600" indent="-22860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Bovenkant kop en borststuk zwart</a:t>
            </a:r>
            <a:endParaRPr b="0" lang="nl-NL" sz="2400" spc="-1" strike="noStrike">
              <a:solidFill>
                <a:srgbClr val="000000"/>
              </a:solidFill>
              <a:latin typeface="Calibri"/>
            </a:endParaRPr>
          </a:p>
          <a:p>
            <a:pPr marL="228600" indent="-22860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Achterlijf zwart/donker met gele band</a:t>
            </a:r>
            <a:endParaRPr b="0" lang="nl-NL" sz="2400" spc="-1" strike="noStrike">
              <a:solidFill>
                <a:srgbClr val="000000"/>
              </a:solidFill>
              <a:latin typeface="Calibri"/>
            </a:endParaRPr>
          </a:p>
          <a:p>
            <a:pPr marL="228600" indent="-22860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Onderkant poten geel</a:t>
            </a:r>
            <a:endParaRPr b="0" lang="nl-NL" sz="2400" spc="-1" strike="noStrike">
              <a:solidFill>
                <a:srgbClr val="000000"/>
              </a:solidFill>
              <a:latin typeface="Calibri"/>
            </a:endParaRPr>
          </a:p>
          <a:p>
            <a:pPr marL="228600" indent="-228600">
              <a:lnSpc>
                <a:spcPct val="100000"/>
              </a:lnSpc>
              <a:spcBef>
                <a:spcPts val="300"/>
              </a:spcBef>
              <a:buClr>
                <a:srgbClr val="000000"/>
              </a:buClr>
              <a:buFont typeface="Arial"/>
              <a:buChar char="•"/>
              <a:tabLst>
                <a:tab algn="l" pos="0"/>
              </a:tabLst>
            </a:pPr>
            <a:r>
              <a:rPr b="0" lang="nl-NL" sz="2400" spc="-1" strike="noStrike">
                <a:solidFill>
                  <a:srgbClr val="000000"/>
                </a:solidFill>
                <a:latin typeface="Calibri"/>
              </a:rPr>
              <a:t>Dieet bevat bijna 40% (honing) bijen</a:t>
            </a:r>
            <a:endParaRPr b="0" lang="nl-NL" sz="2400" spc="-1" strike="noStrike">
              <a:solidFill>
                <a:srgbClr val="000000"/>
              </a:solidFill>
              <a:latin typeface="Calibri"/>
            </a:endParaRPr>
          </a:p>
        </p:txBody>
      </p:sp>
      <p:sp>
        <p:nvSpPr>
          <p:cNvPr id="342" name="Tekstvak 2"/>
          <p:cNvSpPr/>
          <p:nvPr/>
        </p:nvSpPr>
        <p:spPr>
          <a:xfrm>
            <a:off x="6095880" y="4150800"/>
            <a:ext cx="1233360" cy="272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200" spc="-1" strike="noStrike">
                <a:solidFill>
                  <a:srgbClr val="ffffff"/>
                </a:solidFill>
                <a:latin typeface="Calibri"/>
              </a:rPr>
              <a:t>Jean Haxaire </a:t>
            </a:r>
            <a:endParaRPr b="0" lang="nl-NL" sz="1200" spc="-1" strike="noStrike">
              <a:solidFill>
                <a:srgbClr val="000000"/>
              </a:solidFill>
              <a:latin typeface="Arial"/>
            </a:endParaRPr>
          </a:p>
        </p:txBody>
      </p:sp>
      <p:pic>
        <p:nvPicPr>
          <p:cNvPr id="343" name="" descr=""/>
          <p:cNvPicPr/>
          <p:nvPr/>
        </p:nvPicPr>
        <p:blipFill>
          <a:blip r:embed="rId1"/>
          <a:stretch/>
        </p:blipFill>
        <p:spPr>
          <a:xfrm>
            <a:off x="1620000" y="4140000"/>
            <a:ext cx="8460000" cy="2412360"/>
          </a:xfrm>
          <a:prstGeom prst="rect">
            <a:avLst/>
          </a:prstGeom>
          <a:ln w="0">
            <a:noFill/>
          </a:ln>
        </p:spPr>
      </p:pic>
      <p:pic>
        <p:nvPicPr>
          <p:cNvPr id="344" name="" descr=""/>
          <p:cNvPicPr/>
          <p:nvPr/>
        </p:nvPicPr>
        <p:blipFill>
          <a:blip r:embed="rId2"/>
          <a:stretch/>
        </p:blipFill>
        <p:spPr>
          <a:xfrm>
            <a:off x="10800000" y="612000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5" name="Google Shape;212;g1c65119e948_0_41" descr=""/>
          <p:cNvPicPr/>
          <p:nvPr/>
        </p:nvPicPr>
        <p:blipFill>
          <a:blip r:embed="rId1"/>
          <a:stretch/>
        </p:blipFill>
        <p:spPr>
          <a:xfrm>
            <a:off x="604080" y="2043360"/>
            <a:ext cx="10839600" cy="3065760"/>
          </a:xfrm>
          <a:prstGeom prst="rect">
            <a:avLst/>
          </a:prstGeom>
          <a:ln w="0">
            <a:noFill/>
          </a:ln>
        </p:spPr>
      </p:pic>
      <p:sp>
        <p:nvSpPr>
          <p:cNvPr id="346" name="Tijdelijke aanduiding voor tekst 3"/>
          <p:cNvSpPr/>
          <p:nvPr/>
        </p:nvSpPr>
        <p:spPr>
          <a:xfrm>
            <a:off x="760320" y="6028200"/>
            <a:ext cx="3491280" cy="43992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0" lang="nl-NL" sz="1200" spc="-1" strike="noStrike">
                <a:solidFill>
                  <a:srgbClr val="000000"/>
                </a:solidFill>
                <a:latin typeface="Calibri"/>
              </a:rPr>
              <a:t>Afbeelding: Vlaams Bijeninstituut</a:t>
            </a:r>
            <a:endParaRPr b="0" lang="nl-NL" sz="1200" spc="-1" strike="noStrike">
              <a:solidFill>
                <a:srgbClr val="000000"/>
              </a:solidFill>
              <a:latin typeface="Arial"/>
            </a:endParaRPr>
          </a:p>
        </p:txBody>
      </p:sp>
      <p:pic>
        <p:nvPicPr>
          <p:cNvPr id="347" name="Afbeelding 3" descr=""/>
          <p:cNvPicPr/>
          <p:nvPr/>
        </p:nvPicPr>
        <p:blipFill>
          <a:blip r:embed="rId2"/>
          <a:stretch/>
        </p:blipFill>
        <p:spPr>
          <a:xfrm>
            <a:off x="9642600" y="6023520"/>
            <a:ext cx="749880" cy="8341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8" name="Afbeelding 1" descr=""/>
          <p:cNvPicPr/>
          <p:nvPr/>
        </p:nvPicPr>
        <p:blipFill>
          <a:blip r:embed="rId1"/>
          <a:stretch/>
        </p:blipFill>
        <p:spPr>
          <a:xfrm>
            <a:off x="618840" y="1624320"/>
            <a:ext cx="11049840" cy="3414240"/>
          </a:xfrm>
          <a:prstGeom prst="rect">
            <a:avLst/>
          </a:prstGeom>
          <a:ln w="0">
            <a:noFill/>
          </a:ln>
        </p:spPr>
      </p:pic>
      <p:sp>
        <p:nvSpPr>
          <p:cNvPr id="349" name="PlaceHolder 1"/>
          <p:cNvSpPr>
            <a:spLocks noGrp="1"/>
          </p:cNvSpPr>
          <p:nvPr>
            <p:ph/>
          </p:nvPr>
        </p:nvSpPr>
        <p:spPr>
          <a:xfrm>
            <a:off x="760320" y="6028200"/>
            <a:ext cx="3491280" cy="439920"/>
          </a:xfrm>
          <a:prstGeom prst="rect">
            <a:avLst/>
          </a:prstGeom>
          <a:noFill/>
          <a:ln w="0">
            <a:noFill/>
          </a:ln>
        </p:spPr>
        <p:txBody>
          <a:bodyPr anchor="ctr">
            <a:noAutofit/>
          </a:bodyPr>
          <a:p>
            <a:pPr marL="457200" indent="0">
              <a:lnSpc>
                <a:spcPct val="90000"/>
              </a:lnSpc>
              <a:spcBef>
                <a:spcPts val="1001"/>
              </a:spcBef>
              <a:buNone/>
              <a:tabLst>
                <a:tab algn="l" pos="0"/>
              </a:tabLst>
            </a:pPr>
            <a:r>
              <a:rPr b="0" lang="nl-NL" sz="1200" spc="-1" strike="noStrike">
                <a:solidFill>
                  <a:srgbClr val="595959"/>
                </a:solidFill>
                <a:latin typeface="Calibri"/>
              </a:rPr>
              <a:t>Afbeelding: Vlaams Bijeninstituut</a:t>
            </a:r>
            <a:endParaRPr b="0" lang="nl-NL" sz="1200" spc="-1" strike="noStrike">
              <a:solidFill>
                <a:srgbClr val="000000"/>
              </a:solidFill>
              <a:latin typeface="Calibri"/>
            </a:endParaRPr>
          </a:p>
        </p:txBody>
      </p:sp>
      <p:pic>
        <p:nvPicPr>
          <p:cNvPr id="350" name="" descr=""/>
          <p:cNvPicPr/>
          <p:nvPr/>
        </p:nvPicPr>
        <p:blipFill>
          <a:blip r:embed="rId2"/>
          <a:stretch/>
        </p:blipFill>
        <p:spPr>
          <a:xfrm>
            <a:off x="10634400" y="614592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Google Shape;223;g1c8d4671e44_1_0"/>
          <p:cNvSpPr/>
          <p:nvPr/>
        </p:nvSpPr>
        <p:spPr>
          <a:xfrm>
            <a:off x="1080000" y="6240600"/>
            <a:ext cx="8368920" cy="3963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0" lang="nl-NL" sz="1400" spc="-1" strike="noStrike">
                <a:solidFill>
                  <a:srgbClr val="262626"/>
                </a:solidFill>
                <a:latin typeface="Calibri"/>
                <a:ea typeface="Century Gothic"/>
              </a:rPr>
              <a:t>Afbeelding vespawatch.nl</a:t>
            </a:r>
            <a:endParaRPr b="0" lang="nl-NL" sz="1400" spc="-1" strike="noStrike">
              <a:solidFill>
                <a:srgbClr val="000000"/>
              </a:solidFill>
              <a:latin typeface="Arial"/>
            </a:endParaRPr>
          </a:p>
        </p:txBody>
      </p:sp>
      <p:sp>
        <p:nvSpPr>
          <p:cNvPr id="352" name="Google Shape;224;g1c8d4671e44_1_0"/>
          <p:cNvSpPr/>
          <p:nvPr/>
        </p:nvSpPr>
        <p:spPr>
          <a:xfrm>
            <a:off x="0" y="193320"/>
            <a:ext cx="2700000" cy="1508400"/>
          </a:xfrm>
          <a:prstGeom prst="rect">
            <a:avLst/>
          </a:prstGeom>
          <a:noFill/>
          <a:ln w="0">
            <a:noFill/>
          </a:ln>
        </p:spPr>
        <p:style>
          <a:lnRef idx="0"/>
          <a:fillRef idx="0"/>
          <a:effectRef idx="0"/>
          <a:fontRef idx="minor"/>
        </p:style>
        <p:txBody>
          <a:bodyPr tIns="91440" bIns="91440" anchor="t">
            <a:spAutoFit/>
          </a:bodyPr>
          <a:p>
            <a:pPr algn="ctr">
              <a:lnSpc>
                <a:spcPct val="100000"/>
              </a:lnSpc>
              <a:tabLst>
                <a:tab algn="l" pos="0"/>
              </a:tabLst>
            </a:pPr>
            <a:r>
              <a:rPr b="0" lang="nl-NL" sz="2900" spc="-1" strike="noStrike">
                <a:solidFill>
                  <a:srgbClr val="000000"/>
                </a:solidFill>
                <a:latin typeface="Century Gothic"/>
                <a:ea typeface="Century Gothic"/>
              </a:rPr>
              <a:t>   </a:t>
            </a:r>
            <a:r>
              <a:rPr b="0" lang="nl-NL" sz="2900" spc="-1" strike="noStrike">
                <a:solidFill>
                  <a:srgbClr val="000000"/>
                </a:solidFill>
                <a:latin typeface="Century Gothic"/>
                <a:ea typeface="Century Gothic"/>
              </a:rPr>
              <a:t>4 </a:t>
            </a:r>
            <a:endParaRPr b="0" lang="nl-NL" sz="2900" spc="-1" strike="noStrike">
              <a:solidFill>
                <a:srgbClr val="000000"/>
              </a:solidFill>
              <a:latin typeface="Arial"/>
            </a:endParaRPr>
          </a:p>
          <a:p>
            <a:pPr algn="ctr">
              <a:lnSpc>
                <a:spcPct val="100000"/>
              </a:lnSpc>
              <a:tabLst>
                <a:tab algn="l" pos="0"/>
              </a:tabLst>
            </a:pPr>
            <a:endParaRPr b="0" lang="nl-NL" sz="2900" spc="-1" strike="noStrike">
              <a:solidFill>
                <a:srgbClr val="000000"/>
              </a:solidFill>
              <a:latin typeface="Arial"/>
            </a:endParaRPr>
          </a:p>
          <a:p>
            <a:pPr algn="ctr">
              <a:lnSpc>
                <a:spcPct val="100000"/>
              </a:lnSpc>
              <a:tabLst>
                <a:tab algn="l" pos="0"/>
              </a:tabLst>
            </a:pPr>
            <a:r>
              <a:rPr b="0" lang="nl-NL" sz="2900" spc="-1" strike="noStrike">
                <a:solidFill>
                  <a:srgbClr val="000000"/>
                </a:solidFill>
                <a:latin typeface="Century Gothic"/>
                <a:ea typeface="Century Gothic"/>
              </a:rPr>
              <a:t>Levenscyclus</a:t>
            </a:r>
            <a:endParaRPr b="0" lang="nl-NL" sz="2900" spc="-1" strike="noStrike">
              <a:solidFill>
                <a:srgbClr val="000000"/>
              </a:solidFill>
              <a:latin typeface="Arial"/>
            </a:endParaRPr>
          </a:p>
        </p:txBody>
      </p:sp>
      <p:pic>
        <p:nvPicPr>
          <p:cNvPr id="353" name="" descr=""/>
          <p:cNvPicPr/>
          <p:nvPr/>
        </p:nvPicPr>
        <p:blipFill>
          <a:blip r:embed="rId1"/>
          <a:stretch/>
        </p:blipFill>
        <p:spPr>
          <a:xfrm>
            <a:off x="10634400" y="6145920"/>
            <a:ext cx="1425600" cy="712440"/>
          </a:xfrm>
          <a:prstGeom prst="rect">
            <a:avLst/>
          </a:prstGeom>
          <a:ln w="0">
            <a:noFill/>
          </a:ln>
        </p:spPr>
      </p:pic>
      <p:pic>
        <p:nvPicPr>
          <p:cNvPr id="354" name="" descr=""/>
          <p:cNvPicPr/>
          <p:nvPr/>
        </p:nvPicPr>
        <p:blipFill>
          <a:blip r:embed="rId2"/>
          <a:stretch/>
        </p:blipFill>
        <p:spPr>
          <a:xfrm>
            <a:off x="3027240" y="0"/>
            <a:ext cx="7232760" cy="68576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5" name="Afbeelding 2" descr=""/>
          <p:cNvPicPr/>
          <p:nvPr/>
        </p:nvPicPr>
        <p:blipFill>
          <a:blip r:embed="rId1"/>
          <a:stretch/>
        </p:blipFill>
        <p:spPr>
          <a:xfrm>
            <a:off x="1106280" y="600840"/>
            <a:ext cx="10130040" cy="5655600"/>
          </a:xfrm>
          <a:prstGeom prst="rect">
            <a:avLst/>
          </a:prstGeom>
          <a:ln w="0">
            <a:noFill/>
          </a:ln>
        </p:spPr>
      </p:pic>
      <p:sp>
        <p:nvSpPr>
          <p:cNvPr id="356" name="Tekstvak 3"/>
          <p:cNvSpPr/>
          <p:nvPr/>
        </p:nvSpPr>
        <p:spPr>
          <a:xfrm>
            <a:off x="1106280" y="6257160"/>
            <a:ext cx="951372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005172"/>
                </a:solidFill>
                <a:latin typeface="Calibri"/>
                <a:hlinkClick r:id="rId2"/>
              </a:rPr>
              <a:t>https://www.pays-des-abers.fr/</a:t>
            </a:r>
            <a:r>
              <a:rPr b="0" lang="nl-NL" sz="1800" spc="-1" strike="noStrike">
                <a:solidFill>
                  <a:srgbClr val="005172"/>
                </a:solidFill>
                <a:latin typeface="Calibri"/>
              </a:rPr>
              <a:t>                                  embryo nest</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7" name="" descr=""/>
          <p:cNvPicPr/>
          <p:nvPr/>
        </p:nvPicPr>
        <p:blipFill>
          <a:blip r:embed="rId1"/>
          <a:stretch/>
        </p:blipFill>
        <p:spPr>
          <a:xfrm>
            <a:off x="6390000" y="0"/>
            <a:ext cx="5130000" cy="6840000"/>
          </a:xfrm>
          <a:prstGeom prst="rect">
            <a:avLst/>
          </a:prstGeom>
          <a:ln w="0">
            <a:noFill/>
          </a:ln>
        </p:spPr>
      </p:pic>
      <p:pic>
        <p:nvPicPr>
          <p:cNvPr id="358" name="" descr=""/>
          <p:cNvPicPr/>
          <p:nvPr/>
        </p:nvPicPr>
        <p:blipFill>
          <a:blip r:embed="rId2"/>
          <a:stretch/>
        </p:blipFill>
        <p:spPr>
          <a:xfrm>
            <a:off x="977040" y="0"/>
            <a:ext cx="5142960" cy="6857640"/>
          </a:xfrm>
          <a:prstGeom prst="rect">
            <a:avLst/>
          </a:prstGeom>
          <a:ln w="0">
            <a:noFill/>
          </a:ln>
        </p:spPr>
      </p:pic>
      <p:sp>
        <p:nvSpPr>
          <p:cNvPr id="359" name=""/>
          <p:cNvSpPr txBox="1"/>
          <p:nvPr/>
        </p:nvSpPr>
        <p:spPr>
          <a:xfrm rot="16200000">
            <a:off x="-909720" y="4129920"/>
            <a:ext cx="2553480" cy="346320"/>
          </a:xfrm>
          <a:prstGeom prst="rect">
            <a:avLst/>
          </a:prstGeom>
          <a:noFill/>
          <a:ln w="0">
            <a:noFill/>
          </a:ln>
        </p:spPr>
        <p:txBody>
          <a:bodyPr lIns="90000" rIns="90000" tIns="45000" bIns="45000" anchor="t">
            <a:noAutofit/>
          </a:bodyPr>
          <a:p>
            <a:r>
              <a:rPr b="0" lang="nl-NL" sz="1800" spc="-1" strike="noStrike">
                <a:solidFill>
                  <a:srgbClr val="000000"/>
                </a:solidFill>
                <a:latin typeface="Arial"/>
              </a:rPr>
              <a:t>AH taskforce Overijssel</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 descr=""/>
          <p:cNvPicPr/>
          <p:nvPr/>
        </p:nvPicPr>
        <p:blipFill>
          <a:blip r:embed="rId1"/>
          <a:stretch/>
        </p:blipFill>
        <p:spPr>
          <a:xfrm>
            <a:off x="264600" y="360000"/>
            <a:ext cx="5495400" cy="4115520"/>
          </a:xfrm>
          <a:prstGeom prst="rect">
            <a:avLst/>
          </a:prstGeom>
          <a:ln w="0">
            <a:noFill/>
          </a:ln>
        </p:spPr>
      </p:pic>
      <p:pic>
        <p:nvPicPr>
          <p:cNvPr id="361" name="" descr=""/>
          <p:cNvPicPr/>
          <p:nvPr/>
        </p:nvPicPr>
        <p:blipFill>
          <a:blip r:embed="rId2"/>
          <a:stretch/>
        </p:blipFill>
        <p:spPr>
          <a:xfrm>
            <a:off x="5980320" y="3060000"/>
            <a:ext cx="6079680" cy="34200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2" name="Picture 44" descr=""/>
          <p:cNvPicPr/>
          <p:nvPr/>
        </p:nvPicPr>
        <p:blipFill>
          <a:blip r:embed="rId1"/>
          <a:stretch/>
        </p:blipFill>
        <p:spPr>
          <a:xfrm flipH="1">
            <a:off x="-1023120" y="111960"/>
            <a:ext cx="13478760" cy="6746040"/>
          </a:xfrm>
          <a:prstGeom prst="rect">
            <a:avLst/>
          </a:prstGeom>
          <a:ln w="0">
            <a:noFill/>
          </a:ln>
        </p:spPr>
      </p:pic>
      <p:sp>
        <p:nvSpPr>
          <p:cNvPr id="363" name="PlaceHolder 1"/>
          <p:cNvSpPr>
            <a:spLocks noGrp="1"/>
          </p:cNvSpPr>
          <p:nvPr>
            <p:ph/>
          </p:nvPr>
        </p:nvSpPr>
        <p:spPr>
          <a:xfrm>
            <a:off x="4604760" y="720000"/>
            <a:ext cx="10515240" cy="4350960"/>
          </a:xfrm>
          <a:prstGeom prst="rect">
            <a:avLst/>
          </a:prstGeom>
          <a:noFill/>
          <a:ln w="0">
            <a:noFill/>
          </a:ln>
        </p:spPr>
        <p:txBody>
          <a:bodyPr lIns="0" rIns="0" tIns="0" bIns="0" anchor="t">
            <a:normAutofit/>
          </a:bodyPr>
          <a:p>
            <a:pPr indent="0" algn="ctr">
              <a:lnSpc>
                <a:spcPct val="90000"/>
              </a:lnSpc>
              <a:spcBef>
                <a:spcPts val="1417"/>
              </a:spcBef>
              <a:buNone/>
            </a:pPr>
            <a:r>
              <a:rPr b="1" lang="nl-NL" sz="3600" spc="-1" strike="noStrike">
                <a:solidFill>
                  <a:srgbClr val="000000"/>
                </a:solidFill>
                <a:latin typeface="Calibri"/>
              </a:rPr>
              <a:t>5 </a:t>
            </a:r>
            <a:endParaRPr b="0" lang="nl-NL" sz="3600" spc="-1" strike="noStrike">
              <a:solidFill>
                <a:srgbClr val="000000"/>
              </a:solidFill>
              <a:latin typeface="Calibri"/>
            </a:endParaRPr>
          </a:p>
          <a:p>
            <a:pPr indent="0" algn="ctr">
              <a:lnSpc>
                <a:spcPct val="90000"/>
              </a:lnSpc>
              <a:spcBef>
                <a:spcPts val="1417"/>
              </a:spcBef>
              <a:buNone/>
            </a:pPr>
            <a:endParaRPr b="0" lang="nl-NL" sz="3200" spc="-1" strike="noStrike">
              <a:solidFill>
                <a:srgbClr val="000000"/>
              </a:solidFill>
              <a:latin typeface="Calibri"/>
            </a:endParaRPr>
          </a:p>
          <a:p>
            <a:pPr indent="0" algn="ctr">
              <a:lnSpc>
                <a:spcPct val="90000"/>
              </a:lnSpc>
              <a:spcBef>
                <a:spcPts val="1417"/>
              </a:spcBef>
              <a:buNone/>
            </a:pPr>
            <a:r>
              <a:rPr b="1" lang="nl-NL" sz="3600" spc="-1" strike="noStrike">
                <a:solidFill>
                  <a:srgbClr val="000000"/>
                </a:solidFill>
                <a:latin typeface="Calibri"/>
              </a:rPr>
              <a:t>opsporing &amp; bestrijding</a:t>
            </a:r>
            <a:endParaRPr b="0" lang="nl-NL"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64" name="Rectangle 288"/>
          <p:cNvSpPr/>
          <p:nvPr/>
        </p:nvSpPr>
        <p:spPr>
          <a:xfrm>
            <a:off x="0" y="0"/>
            <a:ext cx="1219176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useBgFill="1">
        <p:nvSpPr>
          <p:cNvPr id="365" name="!!text rectangle"/>
          <p:cNvSpPr/>
          <p:nvPr/>
        </p:nvSpPr>
        <p:spPr>
          <a:xfrm>
            <a:off x="409680" y="633600"/>
            <a:ext cx="4278960" cy="5495400"/>
          </a:xfrm>
          <a:prstGeom prst="rect">
            <a:avLst/>
          </a:prstGeom>
          <a:ln w="9360">
            <a:solidFill>
              <a:srgbClr val="e1e1e1"/>
            </a:solidFill>
            <a:miter/>
          </a:ln>
          <a:effectLst>
            <a:outerShdw dist="37674" dir="2700000" blurRad="50760" rotWithShape="0">
              <a:srgbClr val="d9d9d9">
                <a:alpha val="50000"/>
              </a:srgbClr>
            </a:outerShdw>
          </a:effectLst>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66" name="PlaceHolder 1"/>
          <p:cNvSpPr>
            <a:spLocks noGrp="1"/>
          </p:cNvSpPr>
          <p:nvPr>
            <p:ph type="title"/>
          </p:nvPr>
        </p:nvSpPr>
        <p:spPr>
          <a:xfrm>
            <a:off x="841320" y="978480"/>
            <a:ext cx="3410280" cy="1105920"/>
          </a:xfrm>
          <a:prstGeom prst="rect">
            <a:avLst/>
          </a:prstGeom>
          <a:noFill/>
          <a:ln w="0">
            <a:noFill/>
          </a:ln>
        </p:spPr>
        <p:txBody>
          <a:bodyPr anchor="ctr">
            <a:normAutofit/>
          </a:bodyPr>
          <a:p>
            <a:pPr indent="0">
              <a:lnSpc>
                <a:spcPct val="90000"/>
              </a:lnSpc>
              <a:buNone/>
              <a:tabLst>
                <a:tab algn="l" pos="0"/>
              </a:tabLst>
            </a:pPr>
            <a:r>
              <a:rPr b="0" lang="nl-NL" sz="2400" spc="-1" strike="noStrike">
                <a:solidFill>
                  <a:srgbClr val="000000"/>
                </a:solidFill>
                <a:latin typeface="Calibri Light"/>
              </a:rPr>
              <a:t>Opsporing en bestrijding</a:t>
            </a:r>
            <a:r>
              <a:rPr b="0" lang="nl-NL" sz="2400" spc="-1" strike="noStrike">
                <a:solidFill>
                  <a:srgbClr val="000000"/>
                </a:solidFill>
                <a:latin typeface="Calibri Light"/>
              </a:rPr>
              <a:t>	</a:t>
            </a:r>
            <a:r>
              <a:rPr b="0" lang="nl-NL" sz="2400" spc="-1" strike="noStrike">
                <a:solidFill>
                  <a:srgbClr val="000000"/>
                </a:solidFill>
                <a:latin typeface="Calibri Light"/>
              </a:rPr>
              <a:t>	</a:t>
            </a:r>
            <a:br>
              <a:rPr sz="2400"/>
            </a:br>
            <a:r>
              <a:rPr b="0" lang="nl-NL" sz="2400" spc="-1" strike="noStrike">
                <a:solidFill>
                  <a:srgbClr val="000000"/>
                </a:solidFill>
                <a:latin typeface="Calibri Light"/>
              </a:rPr>
              <a:t>- wat kun je doen?</a:t>
            </a:r>
            <a:endParaRPr b="0" lang="nl-NL" sz="2400" spc="-1" strike="noStrike">
              <a:solidFill>
                <a:srgbClr val="000000"/>
              </a:solidFill>
              <a:latin typeface="Calibri"/>
            </a:endParaRPr>
          </a:p>
        </p:txBody>
      </p:sp>
      <p:sp>
        <p:nvSpPr>
          <p:cNvPr id="367" name="!!accent"/>
          <p:cNvSpPr/>
          <p:nvPr/>
        </p:nvSpPr>
        <p:spPr>
          <a:xfrm>
            <a:off x="345600" y="1170360"/>
            <a:ext cx="127800" cy="703800"/>
          </a:xfrm>
          <a:prstGeom prst="rect">
            <a:avLst/>
          </a:prstGeom>
          <a:solidFill>
            <a:schemeClr val="accent2"/>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68" name="Rectangle 294"/>
          <p:cNvSpPr/>
          <p:nvPr/>
        </p:nvSpPr>
        <p:spPr>
          <a:xfrm>
            <a:off x="877320" y="2121480"/>
            <a:ext cx="3328200" cy="8640"/>
          </a:xfrm>
          <a:prstGeom prst="rect">
            <a:avLst/>
          </a:prstGeom>
          <a:solidFill>
            <a:srgbClr val="d5d5d5"/>
          </a:solidFill>
          <a:ln w="3240">
            <a:noFill/>
          </a:ln>
        </p:spPr>
        <p:style>
          <a:lnRef idx="0"/>
          <a:fillRef idx="0"/>
          <a:effectRef idx="0"/>
          <a:fontRef idx="minor"/>
        </p:style>
        <p:txBody>
          <a:bodyPr lIns="90000" rIns="90000" tIns="-36000" bIns="-36000" anchor="ctr">
            <a:noAutofit/>
          </a:bodyPr>
          <a:p>
            <a:endParaRPr b="0" lang="en-US" sz="1800" spc="-1" strike="noStrike">
              <a:solidFill>
                <a:srgbClr val="ffffff"/>
              </a:solidFill>
              <a:latin typeface="Calibri"/>
            </a:endParaRPr>
          </a:p>
        </p:txBody>
      </p:sp>
      <p:sp>
        <p:nvSpPr>
          <p:cNvPr id="369" name="PlaceHolder 2"/>
          <p:cNvSpPr>
            <a:spLocks noGrp="1"/>
          </p:cNvSpPr>
          <p:nvPr>
            <p:ph/>
          </p:nvPr>
        </p:nvSpPr>
        <p:spPr>
          <a:xfrm>
            <a:off x="841320" y="2359080"/>
            <a:ext cx="3410280" cy="3424680"/>
          </a:xfrm>
          <a:prstGeom prst="rect">
            <a:avLst/>
          </a:prstGeom>
          <a:noFill/>
          <a:ln w="0">
            <a:noFill/>
          </a:ln>
        </p:spPr>
        <p:txBody>
          <a:bodyPr anchor="t">
            <a:normAutofit fontScale="96000"/>
          </a:bodyPr>
          <a:p>
            <a:pPr indent="0">
              <a:lnSpc>
                <a:spcPct val="90000"/>
              </a:lnSpc>
              <a:spcBef>
                <a:spcPts val="601"/>
              </a:spcBef>
              <a:buNone/>
              <a:tabLst>
                <a:tab algn="l" pos="0"/>
              </a:tabLst>
            </a:pPr>
            <a:r>
              <a:rPr b="0" lang="nl-NL" sz="1700" spc="-1" strike="noStrike">
                <a:solidFill>
                  <a:srgbClr val="000000"/>
                </a:solidFill>
                <a:latin typeface="Calibri"/>
              </a:rPr>
              <a:t>1. Observatie en herkenning</a:t>
            </a:r>
            <a:endParaRPr b="0" lang="nl-NL" sz="1700" spc="-1" strike="noStrike">
              <a:solidFill>
                <a:srgbClr val="000000"/>
              </a:solidFill>
              <a:latin typeface="Calibri"/>
            </a:endParaRPr>
          </a:p>
          <a:p>
            <a:pPr indent="0">
              <a:lnSpc>
                <a:spcPct val="90000"/>
              </a:lnSpc>
              <a:spcBef>
                <a:spcPts val="601"/>
              </a:spcBef>
              <a:buNone/>
              <a:tabLst>
                <a:tab algn="l" pos="0"/>
              </a:tabLst>
            </a:pPr>
            <a:r>
              <a:rPr b="0" lang="nl-NL" sz="1700" spc="-1" strike="noStrike">
                <a:solidFill>
                  <a:srgbClr val="000000"/>
                </a:solidFill>
                <a:latin typeface="Calibri"/>
              </a:rPr>
              <a:t>Leg waarneming vast</a:t>
            </a:r>
            <a:r>
              <a:rPr b="0" i="1" lang="nl-NL" sz="1700" spc="-1" strike="noStrike">
                <a:solidFill>
                  <a:srgbClr val="000000"/>
                </a:solidFill>
                <a:latin typeface="Calibri"/>
              </a:rPr>
              <a:t> met foto</a:t>
            </a:r>
            <a:endParaRPr b="0" lang="nl-NL" sz="1700" spc="-1" strike="noStrike">
              <a:solidFill>
                <a:srgbClr val="000000"/>
              </a:solidFill>
              <a:latin typeface="Calibri"/>
            </a:endParaRPr>
          </a:p>
          <a:p>
            <a:pPr indent="0">
              <a:lnSpc>
                <a:spcPct val="90000"/>
              </a:lnSpc>
              <a:spcBef>
                <a:spcPts val="601"/>
              </a:spcBef>
              <a:buNone/>
              <a:tabLst>
                <a:tab algn="l" pos="0"/>
              </a:tabLst>
            </a:pPr>
            <a:r>
              <a:rPr b="0" lang="nl-NL" sz="1700" spc="-1" strike="noStrike">
                <a:solidFill>
                  <a:srgbClr val="000000"/>
                </a:solidFill>
                <a:latin typeface="Calibri"/>
              </a:rPr>
              <a:t> </a:t>
            </a:r>
            <a:r>
              <a:rPr b="1" lang="nl-NL" sz="1700" spc="-1" strike="noStrike">
                <a:solidFill>
                  <a:srgbClr val="000000"/>
                </a:solidFill>
                <a:latin typeface="Calibri"/>
              </a:rPr>
              <a:t>waarneming.nl/go/vespa-velutina</a:t>
            </a:r>
            <a:endParaRPr b="0" lang="nl-NL" sz="1700" spc="-1" strike="noStrike">
              <a:solidFill>
                <a:srgbClr val="000000"/>
              </a:solidFill>
              <a:latin typeface="Calibri"/>
            </a:endParaRPr>
          </a:p>
          <a:p>
            <a:pPr indent="0">
              <a:lnSpc>
                <a:spcPct val="90000"/>
              </a:lnSpc>
              <a:spcBef>
                <a:spcPts val="601"/>
              </a:spcBef>
              <a:buNone/>
              <a:tabLst>
                <a:tab algn="l" pos="0"/>
              </a:tabLst>
            </a:pPr>
            <a:endParaRPr b="0" lang="nl-NL" sz="1700" spc="-1" strike="noStrike">
              <a:solidFill>
                <a:srgbClr val="000000"/>
              </a:solidFill>
              <a:latin typeface="Calibri"/>
            </a:endParaRPr>
          </a:p>
          <a:p>
            <a:pPr indent="0">
              <a:lnSpc>
                <a:spcPct val="90000"/>
              </a:lnSpc>
              <a:spcBef>
                <a:spcPts val="601"/>
              </a:spcBef>
              <a:buNone/>
              <a:tabLst>
                <a:tab algn="l" pos="0"/>
              </a:tabLst>
            </a:pPr>
            <a:r>
              <a:rPr b="0" lang="nl-NL" sz="1700" spc="-1" strike="noStrike">
                <a:solidFill>
                  <a:srgbClr val="000000"/>
                </a:solidFill>
                <a:latin typeface="Calibri"/>
              </a:rPr>
              <a:t>2. Zetten van selectieve vallen</a:t>
            </a:r>
            <a:endParaRPr b="0" lang="nl-NL" sz="1700" spc="-1" strike="noStrike">
              <a:solidFill>
                <a:srgbClr val="000000"/>
              </a:solidFill>
              <a:latin typeface="Calibri"/>
            </a:endParaRPr>
          </a:p>
          <a:p>
            <a:pPr indent="0">
              <a:lnSpc>
                <a:spcPct val="90000"/>
              </a:lnSpc>
              <a:spcBef>
                <a:spcPts val="1001"/>
              </a:spcBef>
              <a:buNone/>
              <a:tabLst>
                <a:tab algn="l" pos="0"/>
              </a:tabLst>
            </a:pPr>
            <a:endParaRPr b="0" lang="nl-NL" sz="1700" spc="-1" strike="noStrike">
              <a:solidFill>
                <a:srgbClr val="000000"/>
              </a:solidFill>
              <a:latin typeface="Calibri"/>
            </a:endParaRPr>
          </a:p>
          <a:p>
            <a:pPr indent="0">
              <a:lnSpc>
                <a:spcPct val="90000"/>
              </a:lnSpc>
              <a:spcBef>
                <a:spcPts val="1001"/>
              </a:spcBef>
              <a:buNone/>
              <a:tabLst>
                <a:tab algn="l" pos="0"/>
              </a:tabLst>
            </a:pPr>
            <a:r>
              <a:rPr b="0" lang="nl-NL" sz="1700" spc="-1" strike="noStrike">
                <a:solidFill>
                  <a:srgbClr val="000000"/>
                </a:solidFill>
                <a:latin typeface="Calibri"/>
              </a:rPr>
              <a:t>3. Opsporen en weghalen embryo /      primaire nesten</a:t>
            </a:r>
            <a:endParaRPr b="0" lang="nl-NL" sz="1700" spc="-1" strike="noStrike">
              <a:solidFill>
                <a:srgbClr val="000000"/>
              </a:solidFill>
              <a:latin typeface="Calibri"/>
            </a:endParaRPr>
          </a:p>
          <a:p>
            <a:pPr indent="0">
              <a:lnSpc>
                <a:spcPct val="90000"/>
              </a:lnSpc>
              <a:spcBef>
                <a:spcPts val="1001"/>
              </a:spcBef>
              <a:buNone/>
              <a:tabLst>
                <a:tab algn="l" pos="0"/>
              </a:tabLst>
            </a:pPr>
            <a:endParaRPr b="0" lang="nl-NL" sz="1700" spc="-1" strike="noStrike">
              <a:solidFill>
                <a:srgbClr val="000000"/>
              </a:solidFill>
              <a:latin typeface="Calibri"/>
            </a:endParaRPr>
          </a:p>
          <a:p>
            <a:pPr indent="0">
              <a:lnSpc>
                <a:spcPct val="90000"/>
              </a:lnSpc>
              <a:spcBef>
                <a:spcPts val="1001"/>
              </a:spcBef>
              <a:buNone/>
              <a:tabLst>
                <a:tab algn="l" pos="0"/>
              </a:tabLst>
            </a:pPr>
            <a:r>
              <a:rPr b="0" lang="nl-NL" sz="1700" spc="-1" strike="noStrike">
                <a:solidFill>
                  <a:srgbClr val="000000"/>
                </a:solidFill>
                <a:latin typeface="Calibri"/>
              </a:rPr>
              <a:t>4. Opsporen secundaire nesten / vernietiging door professionals (provincie)</a:t>
            </a:r>
            <a:endParaRPr b="0" lang="nl-NL" sz="1700" spc="-1" strike="noStrike">
              <a:solidFill>
                <a:srgbClr val="000000"/>
              </a:solidFill>
              <a:latin typeface="Calibri"/>
            </a:endParaRPr>
          </a:p>
          <a:p>
            <a:pPr indent="0">
              <a:lnSpc>
                <a:spcPct val="90000"/>
              </a:lnSpc>
              <a:spcBef>
                <a:spcPts val="1001"/>
              </a:spcBef>
              <a:buNone/>
              <a:tabLst>
                <a:tab algn="l" pos="0"/>
              </a:tabLst>
            </a:pPr>
            <a:endParaRPr b="0" lang="nl-NL" sz="1700" spc="-1" strike="noStrike">
              <a:solidFill>
                <a:srgbClr val="000000"/>
              </a:solidFill>
              <a:latin typeface="Calibri"/>
            </a:endParaRPr>
          </a:p>
        </p:txBody>
      </p:sp>
      <p:pic>
        <p:nvPicPr>
          <p:cNvPr id="370" name="Afbeelding 2" descr="Afbeelding met insect&#10;&#10;Automatisch gegenereerde beschrijving"/>
          <p:cNvPicPr/>
          <p:nvPr/>
        </p:nvPicPr>
        <p:blipFill>
          <a:blip r:embed="rId1"/>
          <a:srcRect l="9140" t="0" r="0" b="0"/>
          <a:stretch/>
        </p:blipFill>
        <p:spPr>
          <a:xfrm>
            <a:off x="5124600" y="634320"/>
            <a:ext cx="6656760" cy="54946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04" name="Rectangle 11"/>
          <p:cNvSpPr/>
          <p:nvPr/>
        </p:nvSpPr>
        <p:spPr>
          <a:xfrm>
            <a:off x="0" y="0"/>
            <a:ext cx="1218852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05" name="PlaceHolder 1"/>
          <p:cNvSpPr>
            <a:spLocks noGrp="1"/>
          </p:cNvSpPr>
          <p:nvPr>
            <p:ph type="title"/>
          </p:nvPr>
        </p:nvSpPr>
        <p:spPr>
          <a:xfrm>
            <a:off x="4657320" y="352080"/>
            <a:ext cx="6300000" cy="1325160"/>
          </a:xfrm>
          <a:prstGeom prst="rect">
            <a:avLst/>
          </a:prstGeom>
          <a:noFill/>
          <a:ln w="0">
            <a:noFill/>
          </a:ln>
        </p:spPr>
        <p:txBody>
          <a:bodyPr anchor="ctr">
            <a:normAutofit/>
          </a:bodyPr>
          <a:p>
            <a:pPr indent="0">
              <a:lnSpc>
                <a:spcPct val="90000"/>
              </a:lnSpc>
              <a:buNone/>
            </a:pPr>
            <a:r>
              <a:rPr b="0" lang="nl-NL" sz="5400" spc="-1" strike="noStrike">
                <a:solidFill>
                  <a:srgbClr val="000000"/>
                </a:solidFill>
                <a:latin typeface="Calibri Light"/>
              </a:rPr>
              <a:t>Overzicht</a:t>
            </a:r>
            <a:endParaRPr b="0" lang="nl-NL" sz="5400" spc="-1" strike="noStrike">
              <a:solidFill>
                <a:srgbClr val="000000"/>
              </a:solidFill>
              <a:latin typeface="Calibri"/>
            </a:endParaRPr>
          </a:p>
        </p:txBody>
      </p:sp>
      <p:sp>
        <p:nvSpPr>
          <p:cNvPr id="306" name="sketch line"/>
          <p:cNvSpPr/>
          <p:nvPr/>
        </p:nvSpPr>
        <p:spPr>
          <a:xfrm>
            <a:off x="668880" y="1677240"/>
            <a:ext cx="10853640" cy="18000"/>
          </a:xfrm>
          <a:custGeom>
            <a:avLst/>
            <a:gdLst>
              <a:gd name="textAreaLeft" fmla="*/ 0 w 10853640"/>
              <a:gd name="textAreaRight" fmla="*/ 10854000 w 10853640"/>
              <a:gd name="textAreaTop" fmla="*/ 0 h 18000"/>
              <a:gd name="textAreaBottom" fmla="*/ 18360 h 18000"/>
            </a:gdLst>
            <a:ahLst/>
            <a:rect l="textAreaLeft" t="textAreaTop" r="textAreaRight" b="textAreaBottom"/>
            <a:pathLst>
              <a:path fill="none" w="10853928" h="1828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stroke="0" w="10853928" h="1828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w="41400">
            <a:solidFill>
              <a:srgbClr val="ed7d31"/>
            </a:solidFill>
            <a:round/>
          </a:ln>
        </p:spPr>
        <p:style>
          <a:lnRef idx="0"/>
          <a:fillRef idx="0"/>
          <a:effectRef idx="0"/>
          <a:fontRef idx="minor"/>
        </p:style>
        <p:txBody>
          <a:bodyPr lIns="90000" rIns="90000" tIns="-26640" bIns="-26640" anchor="ctr">
            <a:noAutofit/>
          </a:bodyPr>
          <a:p>
            <a:endParaRPr b="0" lang="en-US" sz="1800" spc="-1" strike="noStrike">
              <a:solidFill>
                <a:srgbClr val="ffffff"/>
              </a:solidFill>
              <a:latin typeface="Calibri"/>
            </a:endParaRPr>
          </a:p>
        </p:txBody>
      </p:sp>
      <p:sp>
        <p:nvSpPr>
          <p:cNvPr id="307" name="PlaceHolder 2"/>
          <p:cNvSpPr>
            <a:spLocks noGrp="1"/>
          </p:cNvSpPr>
          <p:nvPr>
            <p:ph/>
          </p:nvPr>
        </p:nvSpPr>
        <p:spPr>
          <a:xfrm>
            <a:off x="4680000" y="1825560"/>
            <a:ext cx="7380000" cy="4350960"/>
          </a:xfrm>
          <a:prstGeom prst="rect">
            <a:avLst/>
          </a:prstGeom>
          <a:noFill/>
          <a:ln w="0">
            <a:noFill/>
          </a:ln>
        </p:spPr>
        <p:txBody>
          <a:bodyPr anchor="t">
            <a:normAutofit/>
          </a:bodyPr>
          <a:p>
            <a:pPr marL="228600" indent="-228600">
              <a:lnSpc>
                <a:spcPct val="90000"/>
              </a:lnSpc>
              <a:spcBef>
                <a:spcPts val="1001"/>
              </a:spcBef>
              <a:buClr>
                <a:srgbClr val="000000"/>
              </a:buClr>
              <a:buFont typeface="Arial"/>
              <a:buChar char="•"/>
            </a:pPr>
            <a:r>
              <a:rPr b="0" lang="nl-NL" sz="2200" spc="-1" strike="noStrike">
                <a:solidFill>
                  <a:srgbClr val="000000"/>
                </a:solidFill>
                <a:latin typeface="Calibri"/>
              </a:rPr>
              <a:t>1 Waarom is er een probleem met de Aziatische Hoornaar </a:t>
            </a:r>
            <a:endParaRPr b="0" lang="nl-NL"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200" spc="-1" strike="noStrike">
                <a:solidFill>
                  <a:srgbClr val="000000"/>
                </a:solidFill>
                <a:latin typeface="Calibri"/>
              </a:rPr>
              <a:t>2 Opmars </a:t>
            </a:r>
            <a:endParaRPr b="0" lang="nl-NL"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200" spc="-1" strike="noStrike">
                <a:solidFill>
                  <a:srgbClr val="000000"/>
                </a:solidFill>
                <a:latin typeface="Calibri"/>
              </a:rPr>
              <a:t>3 Herkenning</a:t>
            </a:r>
            <a:endParaRPr b="0" lang="nl-NL"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200" spc="-1" strike="noStrike">
                <a:solidFill>
                  <a:srgbClr val="000000"/>
                </a:solidFill>
                <a:latin typeface="Calibri"/>
              </a:rPr>
              <a:t>4 Levenscyclus </a:t>
            </a:r>
            <a:endParaRPr b="0" lang="nl-NL"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200" spc="-1" strike="noStrike">
                <a:solidFill>
                  <a:srgbClr val="000000"/>
                </a:solidFill>
                <a:latin typeface="Calibri"/>
              </a:rPr>
              <a:t>5 Opsporing en bestrijding</a:t>
            </a:r>
            <a:endParaRPr b="0" lang="nl-NL" sz="22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nl-NL" sz="2200" spc="-1" strike="noStrike">
                <a:solidFill>
                  <a:srgbClr val="000000"/>
                </a:solidFill>
                <a:latin typeface="Calibri"/>
              </a:rPr>
              <a:t>Wat kun je doen en wat kun je beter niet doen</a:t>
            </a:r>
            <a:endParaRPr b="0" lang="nl-NL" sz="2200" spc="-1" strike="noStrike">
              <a:solidFill>
                <a:srgbClr val="000000"/>
              </a:solidFill>
              <a:latin typeface="Calibri"/>
            </a:endParaRPr>
          </a:p>
          <a:p>
            <a:pPr marL="228600" indent="-228600">
              <a:lnSpc>
                <a:spcPct val="90000"/>
              </a:lnSpc>
              <a:spcBef>
                <a:spcPts val="1417"/>
              </a:spcBef>
              <a:buClr>
                <a:srgbClr val="000000"/>
              </a:buClr>
              <a:buFont typeface="Arial"/>
              <a:buChar char="•"/>
            </a:pPr>
            <a:r>
              <a:rPr b="0" lang="nl-NL" sz="2200" spc="-1" strike="noStrike">
                <a:solidFill>
                  <a:srgbClr val="000000"/>
                </a:solidFill>
                <a:latin typeface="Calibri"/>
              </a:rPr>
              <a:t>6 Wat doet de NBV </a:t>
            </a:r>
            <a:endParaRPr b="0" lang="nl-NL" sz="2200" spc="-1" strike="noStrike">
              <a:solidFill>
                <a:srgbClr val="000000"/>
              </a:solidFill>
              <a:latin typeface="Calibri"/>
            </a:endParaRPr>
          </a:p>
          <a:p>
            <a:pPr marL="228600" indent="-228600">
              <a:lnSpc>
                <a:spcPct val="90000"/>
              </a:lnSpc>
              <a:spcBef>
                <a:spcPts val="1417"/>
              </a:spcBef>
              <a:buClr>
                <a:srgbClr val="000000"/>
              </a:buClr>
              <a:buFont typeface="Arial"/>
              <a:buChar char="•"/>
            </a:pPr>
            <a:r>
              <a:rPr b="0" lang="nl-NL" sz="2200" spc="-1" strike="noStrike">
                <a:solidFill>
                  <a:srgbClr val="000000"/>
                </a:solidFill>
                <a:latin typeface="Calibri"/>
              </a:rPr>
              <a:t>7 Belangrijke websites</a:t>
            </a:r>
            <a:endParaRPr b="0" lang="nl-NL" sz="2200" spc="-1" strike="noStrike">
              <a:solidFill>
                <a:srgbClr val="000000"/>
              </a:solidFill>
              <a:latin typeface="Calibri"/>
            </a:endParaRPr>
          </a:p>
          <a:p>
            <a:pPr indent="0">
              <a:lnSpc>
                <a:spcPct val="90000"/>
              </a:lnSpc>
              <a:spcBef>
                <a:spcPts val="1001"/>
              </a:spcBef>
              <a:buNone/>
            </a:pPr>
            <a:endParaRPr b="0" lang="nl-NL" sz="2200" spc="-1" strike="noStrike">
              <a:solidFill>
                <a:srgbClr val="000000"/>
              </a:solidFill>
              <a:latin typeface="Calibri"/>
            </a:endParaRPr>
          </a:p>
        </p:txBody>
      </p:sp>
      <p:pic>
        <p:nvPicPr>
          <p:cNvPr id="308" name="" descr=""/>
          <p:cNvPicPr/>
          <p:nvPr/>
        </p:nvPicPr>
        <p:blipFill>
          <a:blip r:embed="rId1"/>
          <a:stretch/>
        </p:blipFill>
        <p:spPr>
          <a:xfrm>
            <a:off x="10762920" y="6120000"/>
            <a:ext cx="1425600" cy="712440"/>
          </a:xfrm>
          <a:prstGeom prst="rect">
            <a:avLst/>
          </a:prstGeom>
          <a:ln w="0">
            <a:noFill/>
          </a:ln>
        </p:spPr>
      </p:pic>
      <p:sp>
        <p:nvSpPr>
          <p:cNvPr id="309" name="Afbeelding 11"/>
          <p:cNvSpPr/>
          <p:nvPr/>
        </p:nvSpPr>
        <p:spPr>
          <a:xfrm>
            <a:off x="360" y="0"/>
            <a:ext cx="4656960" cy="6857640"/>
          </a:xfrm>
          <a:custGeom>
            <a:avLst/>
            <a:gdLst>
              <a:gd name="textAreaLeft" fmla="*/ 0 w 4656960"/>
              <a:gd name="textAreaRight" fmla="*/ 4657320 w 4656960"/>
              <a:gd name="textAreaTop" fmla="*/ 0 h 6857640"/>
              <a:gd name="textAreaBottom" fmla="*/ 6858000 h 6857640"/>
            </a:gdLst>
            <a:ahLst/>
            <a:rect l="textAreaLeft" t="textAreaTop" r="textAreaRight" b="textAreaBottom"/>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71" name=""/>
          <p:cNvGraphicFramePr/>
          <p:nvPr/>
        </p:nvGraphicFramePr>
        <p:xfrm>
          <a:off x="2332440" y="2066400"/>
          <a:ext cx="7613280" cy="3407040"/>
        </p:xfrm>
        <a:graphic>
          <a:graphicData uri="http://schemas.openxmlformats.org/drawingml/2006/table">
            <a:tbl>
              <a:tblPr/>
              <a:tblGrid>
                <a:gridCol w="2537640"/>
                <a:gridCol w="2538000"/>
                <a:gridCol w="2538000"/>
              </a:tblGrid>
              <a:tr h="337320">
                <a:tc>
                  <a:txBody>
                    <a:bodyPr lIns="36000" rIns="36000" tIns="36000" bIns="36000" anchor="ctr">
                      <a:noAutofit/>
                    </a:bodyPr>
                    <a:p>
                      <a:pPr algn="ctr"/>
                      <a:r>
                        <a:rPr b="1" lang="nl-NL" sz="2400" spc="-1" strike="noStrike">
                          <a:solidFill>
                            <a:srgbClr val="000000"/>
                          </a:solidFill>
                          <a:latin typeface="Arial"/>
                        </a:rPr>
                        <a:t>wat</a:t>
                      </a:r>
                      <a:endParaRPr b="1" lang="nl-NL" sz="24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1" lang="nl-NL" sz="2400" spc="-1" strike="noStrike">
                          <a:solidFill>
                            <a:srgbClr val="000000"/>
                          </a:solidFill>
                          <a:latin typeface="Arial"/>
                        </a:rPr>
                        <a:t>doel</a:t>
                      </a:r>
                      <a:endParaRPr b="1" lang="nl-NL" sz="24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1" lang="nl-NL" sz="2400" spc="-1" strike="noStrike">
                          <a:solidFill>
                            <a:srgbClr val="000000"/>
                          </a:solidFill>
                          <a:latin typeface="Arial"/>
                        </a:rPr>
                        <a:t>hoe</a:t>
                      </a:r>
                      <a:endParaRPr b="1" lang="nl-NL" sz="24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1126800">
                <a:tc>
                  <a:txBody>
                    <a:bodyPr lIns="36000" rIns="36000" tIns="36000" bIns="36000" anchor="ctr">
                      <a:noAutofit/>
                    </a:bodyPr>
                    <a:p>
                      <a:pPr algn="ctr"/>
                      <a:r>
                        <a:rPr b="0" lang="nl-NL" sz="1800" spc="-1" strike="noStrike">
                          <a:solidFill>
                            <a:srgbClr val="000000"/>
                          </a:solidFill>
                          <a:latin typeface="Arial"/>
                        </a:rPr>
                        <a:t>voorjaar</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rPr>
                        <a:t>Koningin vangen</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rPr>
                        <a:t>- in primair/embryo broednest</a:t>
                      </a:r>
                      <a:endParaRPr b="0" lang="nl-NL" sz="1800" spc="-1" strike="noStrike">
                        <a:solidFill>
                          <a:srgbClr val="000000"/>
                        </a:solidFill>
                        <a:latin typeface="Arial"/>
                      </a:endParaRPr>
                    </a:p>
                    <a:p>
                      <a:pPr algn="ctr"/>
                      <a:endParaRPr b="0" lang="nl-NL" sz="1800" spc="-1" strike="noStrike">
                        <a:solidFill>
                          <a:srgbClr val="000000"/>
                        </a:solidFill>
                        <a:latin typeface="Arial"/>
                      </a:endParaRPr>
                    </a:p>
                    <a:p>
                      <a:pPr algn="ctr"/>
                      <a:r>
                        <a:rPr b="0" lang="nl-NL" sz="1800" spc="-1" strike="noStrike">
                          <a:solidFill>
                            <a:srgbClr val="000000"/>
                          </a:solidFill>
                          <a:latin typeface="Arial"/>
                        </a:rPr>
                        <a:t>- of via selectieve val </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1126800">
                <a:tc>
                  <a:txBody>
                    <a:bodyPr lIns="36000" rIns="36000" tIns="36000" bIns="36000" anchor="ctr">
                      <a:noAutofit/>
                    </a:bodyPr>
                    <a:p>
                      <a:pPr algn="ctr"/>
                      <a:r>
                        <a:rPr b="0" lang="nl-NL" sz="1800" spc="-1" strike="noStrike">
                          <a:solidFill>
                            <a:srgbClr val="000000"/>
                          </a:solidFill>
                          <a:latin typeface="Arial"/>
                        </a:rPr>
                        <a:t>zomer</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ea typeface="Microsoft YaHei"/>
                        </a:rPr>
                        <a:t>Secundaire nest </a:t>
                      </a:r>
                      <a:r>
                        <a:rPr b="0" lang="nl-NL" sz="1800" spc="-1" strike="noStrike">
                          <a:solidFill>
                            <a:srgbClr val="000000"/>
                          </a:solidFill>
                          <a:latin typeface="Arial"/>
                        </a:rPr>
                        <a:t>identificeren </a:t>
                      </a:r>
                      <a:endParaRPr b="0" lang="nl-NL" sz="1800" spc="-1" strike="noStrike">
                        <a:solidFill>
                          <a:srgbClr val="000000"/>
                        </a:solidFill>
                        <a:latin typeface="Arial"/>
                      </a:endParaRPr>
                    </a:p>
                    <a:p>
                      <a:pPr algn="ctr"/>
                      <a:endParaRPr b="0" lang="nl-NL" sz="1800" spc="-1" strike="noStrike">
                        <a:solidFill>
                          <a:srgbClr val="000000"/>
                        </a:solidFill>
                        <a:latin typeface="Arial"/>
                      </a:endParaRPr>
                    </a:p>
                    <a:p>
                      <a:pPr algn="ctr"/>
                      <a:r>
                        <a:rPr b="0" lang="nl-NL" sz="1800" spc="-1" strike="noStrike">
                          <a:solidFill>
                            <a:srgbClr val="000000"/>
                          </a:solidFill>
                          <a:latin typeface="Arial"/>
                        </a:rPr>
                        <a:t>en </a:t>
                      </a:r>
                      <a:r>
                        <a:rPr b="0" i="1" lang="nl-NL" sz="1800" spc="-1" strike="noStrike">
                          <a:solidFill>
                            <a:srgbClr val="000000"/>
                          </a:solidFill>
                          <a:latin typeface="Arial"/>
                        </a:rPr>
                        <a:t>laten</a:t>
                      </a:r>
                      <a:r>
                        <a:rPr b="0" lang="nl-NL" sz="1800" spc="-1" strike="noStrike">
                          <a:solidFill>
                            <a:srgbClr val="000000"/>
                          </a:solidFill>
                          <a:latin typeface="Arial"/>
                        </a:rPr>
                        <a:t> verdelgen</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rPr>
                        <a:t>Triangulatie mbv lokpotten om werksters te observeren</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741600">
                <a:tc>
                  <a:txBody>
                    <a:bodyPr lIns="36000" rIns="36000" tIns="36000" bIns="36000" anchor="ctr">
                      <a:noAutofit/>
                    </a:bodyPr>
                    <a:p>
                      <a:pPr algn="ctr"/>
                      <a:r>
                        <a:rPr b="0" lang="nl-NL" sz="1800" spc="-1" strike="noStrike">
                          <a:solidFill>
                            <a:srgbClr val="000000"/>
                          </a:solidFill>
                          <a:latin typeface="Arial"/>
                        </a:rPr>
                        <a:t>najaar</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rPr>
                        <a:t>Koningin vangen voor het inwinteren</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tIns="36000" bIns="36000" anchor="ctr">
                      <a:noAutofit/>
                    </a:bodyPr>
                    <a:p>
                      <a:pPr algn="ctr"/>
                      <a:r>
                        <a:rPr b="0" lang="nl-NL" sz="1800" spc="-1" strike="noStrike">
                          <a:solidFill>
                            <a:srgbClr val="000000"/>
                          </a:solidFill>
                          <a:latin typeface="Arial"/>
                        </a:rPr>
                        <a:t>Selectieve val</a:t>
                      </a:r>
                      <a:endParaRPr b="0" lang="nl-NL" sz="1800" spc="-1" strike="noStrike">
                        <a:solidFill>
                          <a:srgbClr val="000000"/>
                        </a:solidFill>
                        <a:latin typeface="Arial"/>
                      </a:endParaRPr>
                    </a:p>
                  </a:txBody>
                  <a:tcPr anchor="ctr"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
        <p:nvSpPr>
          <p:cNvPr id="372" name="PlaceHolder 1"/>
          <p:cNvSpPr>
            <a:spLocks noGrp="1"/>
          </p:cNvSpPr>
          <p:nvPr>
            <p:ph type="title"/>
          </p:nvPr>
        </p:nvSpPr>
        <p:spPr>
          <a:xfrm>
            <a:off x="824760" y="294840"/>
            <a:ext cx="10515240" cy="132516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Calibri"/>
              </a:rPr>
              <a:t>Opsporing &amp; Bestrijding</a:t>
            </a:r>
            <a:endParaRPr b="0" lang="nl-NL"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73" name="Rectangle 26"/>
          <p:cNvSpPr/>
          <p:nvPr/>
        </p:nvSpPr>
        <p:spPr>
          <a:xfrm>
            <a:off x="0" y="0"/>
            <a:ext cx="1218852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74" name="Tijdelijke aanduiding voor inhoud 3"/>
          <p:cNvSpPr/>
          <p:nvPr/>
        </p:nvSpPr>
        <p:spPr>
          <a:xfrm>
            <a:off x="0" y="0"/>
            <a:ext cx="7534440" cy="6857640"/>
          </a:xfrm>
          <a:custGeom>
            <a:avLst/>
            <a:gdLst>
              <a:gd name="textAreaLeft" fmla="*/ 0 w 7534440"/>
              <a:gd name="textAreaRight" fmla="*/ 7534800 w 7534440"/>
              <a:gd name="textAreaTop" fmla="*/ 0 h 6857640"/>
              <a:gd name="textAreaBottom" fmla="*/ 6858000 h 6857640"/>
            </a:gdLst>
            <a:ahLst/>
            <a:rect l="textAreaLeft" t="textAreaTop" r="textAreaRight" b="textAreaBottom"/>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sp>
        <p:nvSpPr>
          <p:cNvPr id="375" name="PlaceHolder 1"/>
          <p:cNvSpPr>
            <a:spLocks noGrp="1"/>
          </p:cNvSpPr>
          <p:nvPr>
            <p:ph type="title"/>
          </p:nvPr>
        </p:nvSpPr>
        <p:spPr>
          <a:xfrm>
            <a:off x="5872320" y="3960000"/>
            <a:ext cx="6727680" cy="1283040"/>
          </a:xfrm>
          <a:prstGeom prst="rect">
            <a:avLst/>
          </a:prstGeom>
          <a:noFill/>
          <a:ln w="0">
            <a:noFill/>
          </a:ln>
        </p:spPr>
        <p:txBody>
          <a:bodyPr anchor="b">
            <a:noAutofit/>
          </a:bodyPr>
          <a:p>
            <a:pPr indent="0">
              <a:lnSpc>
                <a:spcPct val="90000"/>
              </a:lnSpc>
              <a:buNone/>
            </a:pPr>
            <a:r>
              <a:rPr b="1" lang="en-US" sz="4000" spc="-1" strike="noStrike">
                <a:solidFill>
                  <a:srgbClr val="000000"/>
                </a:solidFill>
                <a:latin typeface="Calibri Light"/>
              </a:rPr>
              <a:t>Weghalen embryo nesten </a:t>
            </a:r>
            <a:br>
              <a:rPr sz="4000"/>
            </a:br>
            <a:r>
              <a:rPr b="1" lang="en-US" sz="4000" spc="-1" strike="noStrike">
                <a:solidFill>
                  <a:srgbClr val="000000"/>
                </a:solidFill>
                <a:latin typeface="Calibri Light"/>
              </a:rPr>
              <a:t>in het voorjaar</a:t>
            </a:r>
            <a:endParaRPr b="0" lang="nl-NL" sz="4000" spc="-1" strike="noStrike">
              <a:solidFill>
                <a:srgbClr val="000000"/>
              </a:solidFill>
              <a:latin typeface="Calibri"/>
            </a:endParaRPr>
          </a:p>
        </p:txBody>
      </p:sp>
      <p:sp>
        <p:nvSpPr>
          <p:cNvPr id="376" name="PlaceHolder 2"/>
          <p:cNvSpPr>
            <a:spLocks noGrp="1"/>
          </p:cNvSpPr>
          <p:nvPr>
            <p:ph/>
          </p:nvPr>
        </p:nvSpPr>
        <p:spPr>
          <a:xfrm>
            <a:off x="6480000" y="5580000"/>
            <a:ext cx="5395680" cy="646560"/>
          </a:xfrm>
          <a:prstGeom prst="rect">
            <a:avLst/>
          </a:prstGeom>
          <a:noFill/>
          <a:ln w="0">
            <a:noFill/>
          </a:ln>
        </p:spPr>
        <p:txBody>
          <a:bodyPr anchor="t">
            <a:normAutofit/>
          </a:bodyPr>
          <a:p>
            <a:pPr indent="0">
              <a:lnSpc>
                <a:spcPct val="90000"/>
              </a:lnSpc>
              <a:spcBef>
                <a:spcPts val="1001"/>
              </a:spcBef>
              <a:buNone/>
              <a:tabLst>
                <a:tab algn="l" pos="0"/>
              </a:tabLst>
            </a:pPr>
            <a:r>
              <a:rPr b="0" lang="en-US" sz="2400" spc="-1" strike="noStrike">
                <a:solidFill>
                  <a:srgbClr val="000000"/>
                </a:solidFill>
                <a:latin typeface="Calibri"/>
              </a:rPr>
              <a:t>Let er op dat de koningin erin zit!</a:t>
            </a:r>
            <a:endParaRPr b="0" lang="nl-NL" sz="2400" spc="-1" strike="noStrike">
              <a:solidFill>
                <a:srgbClr val="000000"/>
              </a:solidFill>
              <a:latin typeface="Calibri"/>
            </a:endParaRPr>
          </a:p>
        </p:txBody>
      </p:sp>
      <p:sp>
        <p:nvSpPr>
          <p:cNvPr id="377" name="Afbeelding 4"/>
          <p:cNvSpPr/>
          <p:nvPr/>
        </p:nvSpPr>
        <p:spPr>
          <a:xfrm>
            <a:off x="7653600" y="0"/>
            <a:ext cx="4538160" cy="3876840"/>
          </a:xfrm>
          <a:custGeom>
            <a:avLst/>
            <a:gdLst>
              <a:gd name="textAreaLeft" fmla="*/ 0 w 4538160"/>
              <a:gd name="textAreaRight" fmla="*/ 4538520 w 4538160"/>
              <a:gd name="textAreaTop" fmla="*/ 0 h 3876840"/>
              <a:gd name="textAreaBottom" fmla="*/ 3877200 h 3876840"/>
            </a:gdLst>
            <a:ahLst/>
            <a:rect l="textAreaLeft" t="textAreaTop" r="textAreaRight" b="textAreaBottom"/>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sp>
        <p:nvSpPr>
          <p:cNvPr id="378" name="Tekstvak 5"/>
          <p:cNvSpPr/>
          <p:nvPr/>
        </p:nvSpPr>
        <p:spPr>
          <a:xfrm>
            <a:off x="377280" y="6126480"/>
            <a:ext cx="4148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ffffff"/>
                </a:solidFill>
                <a:latin typeface="Calibri"/>
              </a:rPr>
              <a:t>Foto’s: Hans de Blauwe/ Vespawatchers </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79" name="Rectangle 13"/>
          <p:cNvSpPr/>
          <p:nvPr/>
        </p:nvSpPr>
        <p:spPr>
          <a:xfrm>
            <a:off x="360" y="360"/>
            <a:ext cx="1219176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useBgFill="1">
        <p:nvSpPr>
          <p:cNvPr id="380" name="Freeform: Shape 15"/>
          <p:cNvSpPr/>
          <p:nvPr/>
        </p:nvSpPr>
        <p:spPr>
          <a:xfrm>
            <a:off x="0" y="0"/>
            <a:ext cx="6095520" cy="6857640"/>
          </a:xfrm>
          <a:custGeom>
            <a:avLst/>
            <a:gdLst>
              <a:gd name="textAreaLeft" fmla="*/ 0 w 6095520"/>
              <a:gd name="textAreaRight" fmla="*/ 6095880 w 6095520"/>
              <a:gd name="textAreaTop" fmla="*/ 0 h 6857640"/>
              <a:gd name="textAreaBottom" fmla="*/ 6858000 h 6857640"/>
            </a:gdLst>
            <a:ahLst/>
            <a:rect l="textAreaLeft" t="textAreaTop" r="textAreaRight" b="textAreaBottom"/>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360">
            <a:solidFill>
              <a:srgbClr val="efefef"/>
            </a:solidFill>
            <a:miter/>
          </a:ln>
          <a:effectLst>
            <a:outerShdw dist="38160" dir="0" blurRad="88920" rotWithShape="0">
              <a:srgbClr val="d9d9d9">
                <a:alpha val="50000"/>
              </a:srgbClr>
            </a:outerShdw>
          </a:effectLst>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useBgFill="1">
        <p:nvSpPr>
          <p:cNvPr id="381" name="Freeform: Shape 17"/>
          <p:cNvSpPr/>
          <p:nvPr/>
        </p:nvSpPr>
        <p:spPr>
          <a:xfrm>
            <a:off x="0" y="0"/>
            <a:ext cx="6085080" cy="6857640"/>
          </a:xfrm>
          <a:custGeom>
            <a:avLst/>
            <a:gdLst>
              <a:gd name="textAreaLeft" fmla="*/ 0 w 6085080"/>
              <a:gd name="textAreaRight" fmla="*/ 6085440 w 6085080"/>
              <a:gd name="textAreaTop" fmla="*/ 0 h 6857640"/>
              <a:gd name="textAreaBottom" fmla="*/ 6858000 h 6857640"/>
            </a:gdLst>
            <a:ahLst/>
            <a:rect l="textAreaLeft" t="textAreaTop" r="textAreaRight" b="textAreaBottom"/>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36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82" name="PlaceHolder 1"/>
          <p:cNvSpPr>
            <a:spLocks noGrp="1"/>
          </p:cNvSpPr>
          <p:nvPr>
            <p:ph type="title"/>
          </p:nvPr>
        </p:nvSpPr>
        <p:spPr>
          <a:xfrm>
            <a:off x="438840" y="859680"/>
            <a:ext cx="5646240" cy="1170000"/>
          </a:xfrm>
          <a:prstGeom prst="rect">
            <a:avLst/>
          </a:prstGeom>
          <a:noFill/>
          <a:ln w="0">
            <a:noFill/>
          </a:ln>
        </p:spPr>
        <p:txBody>
          <a:bodyPr anchor="b">
            <a:normAutofit/>
          </a:bodyPr>
          <a:p>
            <a:pPr indent="0">
              <a:lnSpc>
                <a:spcPct val="90000"/>
              </a:lnSpc>
              <a:buNone/>
            </a:pPr>
            <a:r>
              <a:rPr b="0" lang="nl-NL" sz="3600" spc="-1" strike="noStrike">
                <a:solidFill>
                  <a:srgbClr val="000000"/>
                </a:solidFill>
                <a:latin typeface="Calibri Light"/>
              </a:rPr>
              <a:t>In het voorjaar en najaar: Plaatsen van </a:t>
            </a:r>
            <a:r>
              <a:rPr b="1" lang="nl-NL" sz="3600" spc="-1" strike="noStrike">
                <a:solidFill>
                  <a:srgbClr val="000000"/>
                </a:solidFill>
                <a:latin typeface="Calibri Light"/>
              </a:rPr>
              <a:t>selectieve vallen</a:t>
            </a:r>
            <a:endParaRPr b="0" lang="nl-NL" sz="3600" spc="-1" strike="noStrike">
              <a:solidFill>
                <a:srgbClr val="000000"/>
              </a:solidFill>
              <a:latin typeface="Calibri"/>
            </a:endParaRPr>
          </a:p>
        </p:txBody>
      </p:sp>
      <p:sp>
        <p:nvSpPr>
          <p:cNvPr id="383" name="Rectangle 19"/>
          <p:cNvSpPr/>
          <p:nvPr/>
        </p:nvSpPr>
        <p:spPr>
          <a:xfrm rot="5400000">
            <a:off x="703440" y="363240"/>
            <a:ext cx="72720" cy="548280"/>
          </a:xfrm>
          <a:prstGeom prst="rect">
            <a:avLst/>
          </a:prstGeom>
          <a:solidFill>
            <a:schemeClr val="accent2"/>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84" name="Rectangle 21"/>
          <p:cNvSpPr/>
          <p:nvPr/>
        </p:nvSpPr>
        <p:spPr>
          <a:xfrm>
            <a:off x="465480" y="2185200"/>
            <a:ext cx="4937400" cy="18000"/>
          </a:xfrm>
          <a:prstGeom prst="rect">
            <a:avLst/>
          </a:prstGeom>
          <a:solidFill>
            <a:srgbClr val="d5d5d5"/>
          </a:solidFill>
          <a:ln w="3240">
            <a:noFill/>
          </a:ln>
        </p:spPr>
        <p:style>
          <a:lnRef idx="0"/>
          <a:fillRef idx="0"/>
          <a:effectRef idx="0"/>
          <a:fontRef idx="minor"/>
        </p:style>
        <p:txBody>
          <a:bodyPr lIns="90000" rIns="90000" tIns="-26640" bIns="-26640" anchor="ctr">
            <a:noAutofit/>
          </a:bodyPr>
          <a:p>
            <a:endParaRPr b="0" lang="en-US" sz="1800" spc="-1" strike="noStrike">
              <a:solidFill>
                <a:srgbClr val="ffffff"/>
              </a:solidFill>
              <a:latin typeface="Calibri"/>
            </a:endParaRPr>
          </a:p>
        </p:txBody>
      </p:sp>
      <p:sp>
        <p:nvSpPr>
          <p:cNvPr id="385" name="PlaceHolder 2"/>
          <p:cNvSpPr>
            <a:spLocks noGrp="1"/>
          </p:cNvSpPr>
          <p:nvPr>
            <p:ph/>
          </p:nvPr>
        </p:nvSpPr>
        <p:spPr>
          <a:xfrm>
            <a:off x="438840" y="2512440"/>
            <a:ext cx="4961160" cy="3664080"/>
          </a:xfrm>
          <a:prstGeom prst="rect">
            <a:avLst/>
          </a:prstGeom>
          <a:noFill/>
          <a:ln w="0">
            <a:noFill/>
          </a:ln>
        </p:spPr>
        <p:txBody>
          <a:bodyPr anchor="t">
            <a:normAutofit/>
          </a:bodyPr>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Doel is koninginnen te vangen – of werksters</a:t>
            </a:r>
            <a:endParaRPr b="0" lang="nl-NL" sz="18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Selectieve val – Aziatische hoornaar erin, wespen en kleinere insecten kunnen er weer uit</a:t>
            </a:r>
            <a:endParaRPr b="0" lang="nl-NL" sz="18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In de val een </a:t>
            </a:r>
            <a:r>
              <a:rPr b="0" i="1" lang="nl-NL" sz="1800" spc="-1" strike="noStrike">
                <a:solidFill>
                  <a:srgbClr val="000000"/>
                </a:solidFill>
                <a:latin typeface="Calibri"/>
              </a:rPr>
              <a:t>wiek- of lokpotje</a:t>
            </a:r>
            <a:r>
              <a:rPr b="0" lang="nl-NL" sz="1800" spc="-1" strike="noStrike">
                <a:solidFill>
                  <a:srgbClr val="000000"/>
                </a:solidFill>
                <a:latin typeface="Calibri"/>
              </a:rPr>
              <a:t> met lokstof </a:t>
            </a:r>
            <a:endParaRPr b="0" lang="nl-NL" sz="18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In de buurt van je bijenstand, of in de buurt van een verwijderd nest</a:t>
            </a:r>
            <a:endParaRPr b="0" lang="nl-NL" sz="18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Zelf maken met 3D geprint frontje of kopen </a:t>
            </a:r>
            <a:endParaRPr b="0" lang="nl-NL" sz="18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1800" spc="-1" strike="noStrike">
                <a:solidFill>
                  <a:srgbClr val="000000"/>
                </a:solidFill>
                <a:latin typeface="Calibri"/>
              </a:rPr>
              <a:t>Geen vallen waar ze in verdrinken!</a:t>
            </a:r>
            <a:endParaRPr b="0" lang="nl-NL" sz="1800" spc="-1" strike="noStrike">
              <a:solidFill>
                <a:srgbClr val="000000"/>
              </a:solidFill>
              <a:latin typeface="Calibri"/>
            </a:endParaRPr>
          </a:p>
        </p:txBody>
      </p:sp>
      <p:pic>
        <p:nvPicPr>
          <p:cNvPr id="386" name="Afbeelding 4" descr="Afbeelding met overdekt, doos&#10;&#10;Automatisch gegenereerde beschrijving"/>
          <p:cNvPicPr/>
          <p:nvPr/>
        </p:nvPicPr>
        <p:blipFill>
          <a:blip r:embed="rId1"/>
          <a:srcRect l="12912" t="0" r="10490" b="0"/>
          <a:stretch/>
        </p:blipFill>
        <p:spPr>
          <a:xfrm>
            <a:off x="6385320" y="214920"/>
            <a:ext cx="4142160" cy="4129560"/>
          </a:xfrm>
          <a:prstGeom prst="rect">
            <a:avLst/>
          </a:prstGeom>
          <a:ln w="0">
            <a:noFill/>
          </a:ln>
        </p:spPr>
      </p:pic>
      <p:pic>
        <p:nvPicPr>
          <p:cNvPr id="387" name="Afbeelding 8" descr=""/>
          <p:cNvPicPr/>
          <p:nvPr/>
        </p:nvPicPr>
        <p:blipFill>
          <a:blip r:embed="rId2"/>
          <a:stretch/>
        </p:blipFill>
        <p:spPr>
          <a:xfrm>
            <a:off x="6385320" y="4232160"/>
            <a:ext cx="2866320" cy="2588040"/>
          </a:xfrm>
          <a:prstGeom prst="rect">
            <a:avLst/>
          </a:prstGeom>
          <a:ln w="0">
            <a:noFill/>
          </a:ln>
        </p:spPr>
      </p:pic>
      <p:pic>
        <p:nvPicPr>
          <p:cNvPr id="388" name="" descr=""/>
          <p:cNvPicPr/>
          <p:nvPr/>
        </p:nvPicPr>
        <p:blipFill>
          <a:blip r:embed="rId3"/>
          <a:stretch/>
        </p:blipFill>
        <p:spPr>
          <a:xfrm>
            <a:off x="9240120" y="3300120"/>
            <a:ext cx="2639880" cy="35200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89" name="Rectangle 27"/>
          <p:cNvSpPr/>
          <p:nvPr/>
        </p:nvSpPr>
        <p:spPr>
          <a:xfrm>
            <a:off x="0" y="0"/>
            <a:ext cx="12191760" cy="685692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90" name="PlaceHolder 1"/>
          <p:cNvSpPr>
            <a:spLocks noGrp="1"/>
          </p:cNvSpPr>
          <p:nvPr>
            <p:ph type="title"/>
          </p:nvPr>
        </p:nvSpPr>
        <p:spPr>
          <a:xfrm>
            <a:off x="532080" y="4495680"/>
            <a:ext cx="3861720" cy="1904760"/>
          </a:xfrm>
          <a:prstGeom prst="rect">
            <a:avLst/>
          </a:prstGeom>
          <a:noFill/>
          <a:ln w="0">
            <a:noFill/>
          </a:ln>
        </p:spPr>
        <p:txBody>
          <a:bodyPr anchor="ctr">
            <a:normAutofit/>
          </a:bodyPr>
          <a:p>
            <a:pPr indent="0">
              <a:lnSpc>
                <a:spcPct val="90000"/>
              </a:lnSpc>
              <a:buNone/>
            </a:pPr>
            <a:r>
              <a:rPr b="0" lang="en-US" sz="3200" spc="-1" strike="noStrike">
                <a:solidFill>
                  <a:srgbClr val="000000"/>
                </a:solidFill>
                <a:latin typeface="Calibri Light"/>
              </a:rPr>
              <a:t>Doos vallen en </a:t>
            </a:r>
            <a:br>
              <a:rPr sz="3200"/>
            </a:br>
            <a:r>
              <a:rPr b="0" lang="en-US" sz="3200" spc="-1" strike="noStrike">
                <a:solidFill>
                  <a:srgbClr val="000000"/>
                </a:solidFill>
                <a:latin typeface="Calibri Light"/>
              </a:rPr>
              <a:t>jampot deksel vallen</a:t>
            </a:r>
            <a:br>
              <a:rPr sz="3200"/>
            </a:br>
            <a:endParaRPr b="0" lang="nl-NL" sz="3200" spc="-1" strike="noStrike">
              <a:solidFill>
                <a:srgbClr val="000000"/>
              </a:solidFill>
              <a:latin typeface="Calibri"/>
            </a:endParaRPr>
          </a:p>
        </p:txBody>
      </p:sp>
      <p:sp>
        <p:nvSpPr>
          <p:cNvPr id="391" name="Rectangle 29"/>
          <p:cNvSpPr/>
          <p:nvPr/>
        </p:nvSpPr>
        <p:spPr>
          <a:xfrm>
            <a:off x="0" y="0"/>
            <a:ext cx="12191760" cy="865440"/>
          </a:xfrm>
          <a:prstGeom prst="rect">
            <a:avLst/>
          </a:prstGeom>
          <a:solidFill>
            <a:schemeClr val="accent4"/>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92" name="Rectangle 31"/>
          <p:cNvSpPr/>
          <p:nvPr/>
        </p:nvSpPr>
        <p:spPr>
          <a:xfrm>
            <a:off x="518040" y="0"/>
            <a:ext cx="11231280" cy="4131000"/>
          </a:xfrm>
          <a:prstGeom prst="rect">
            <a:avLst/>
          </a:prstGeom>
          <a:solidFill>
            <a:srgbClr val="ffffff"/>
          </a:solidFill>
          <a:ln w="12600">
            <a:noFill/>
          </a:ln>
          <a:effectLst>
            <a:outerShdw dist="127080" dir="5400000" blurRad="139680" rotWithShape="0">
              <a:srgbClr val="000000">
                <a:alpha val="15000"/>
              </a:srgbClr>
            </a:outerShdw>
          </a:effectLst>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pic>
        <p:nvPicPr>
          <p:cNvPr id="393" name="Afbeelding 6" descr="Afbeelding met geel, metaal, rood, sinaasappel&#10;&#10;Automatisch gegenereerde beschrijving"/>
          <p:cNvPicPr/>
          <p:nvPr/>
        </p:nvPicPr>
        <p:blipFill>
          <a:blip r:embed="rId1"/>
          <a:srcRect l="0" t="0" r="-2" b="15513"/>
          <a:stretch/>
        </p:blipFill>
        <p:spPr>
          <a:xfrm>
            <a:off x="838080" y="364320"/>
            <a:ext cx="3335400" cy="3426120"/>
          </a:xfrm>
          <a:prstGeom prst="rect">
            <a:avLst/>
          </a:prstGeom>
          <a:ln w="0">
            <a:noFill/>
          </a:ln>
        </p:spPr>
      </p:pic>
      <p:pic>
        <p:nvPicPr>
          <p:cNvPr id="394" name="Afbeelding 8" descr="Afbeelding met vloer, grond, overdekt&#10;&#10;Automatisch gegenereerde beschrijving"/>
          <p:cNvPicPr/>
          <p:nvPr/>
        </p:nvPicPr>
        <p:blipFill>
          <a:blip r:embed="rId2"/>
          <a:srcRect l="14067" t="0" r="16544" b="4"/>
          <a:stretch/>
        </p:blipFill>
        <p:spPr>
          <a:xfrm>
            <a:off x="8051040" y="304920"/>
            <a:ext cx="3336480" cy="3426120"/>
          </a:xfrm>
          <a:prstGeom prst="rect">
            <a:avLst/>
          </a:prstGeom>
          <a:ln w="0">
            <a:noFill/>
          </a:ln>
        </p:spPr>
      </p:pic>
      <p:pic>
        <p:nvPicPr>
          <p:cNvPr id="395" name="Tijdelijke aanduiding voor inhoud 4" descr="Afbeelding met tekst, ontvangst, brief, overdekt&#10;&#10;Automatisch gegenereerde beschrijving"/>
          <p:cNvPicPr/>
          <p:nvPr/>
        </p:nvPicPr>
        <p:blipFill>
          <a:blip r:embed="rId3"/>
          <a:srcRect l="11456" t="0" r="24024" b="0"/>
          <a:stretch/>
        </p:blipFill>
        <p:spPr>
          <a:xfrm>
            <a:off x="4359600" y="304920"/>
            <a:ext cx="3336480" cy="3426120"/>
          </a:xfrm>
          <a:prstGeom prst="rect">
            <a:avLst/>
          </a:prstGeom>
          <a:ln w="0">
            <a:noFill/>
          </a:ln>
        </p:spPr>
      </p:pic>
      <p:sp>
        <p:nvSpPr>
          <p:cNvPr id="396" name="Rectangle 33"/>
          <p:cNvSpPr/>
          <p:nvPr/>
        </p:nvSpPr>
        <p:spPr>
          <a:xfrm flipH="1" rot="5400000">
            <a:off x="3837600" y="5460480"/>
            <a:ext cx="1789920" cy="45360"/>
          </a:xfrm>
          <a:prstGeom prst="rect">
            <a:avLst/>
          </a:prstGeom>
          <a:solidFill>
            <a:schemeClr val="accent4"/>
          </a:solidFill>
          <a:ln w="12600">
            <a:noFill/>
          </a:ln>
        </p:spPr>
        <p:style>
          <a:lnRef idx="0"/>
          <a:fillRef idx="0"/>
          <a:effectRef idx="0"/>
          <a:fontRef idx="minor"/>
        </p:style>
        <p:txBody>
          <a:bodyPr lIns="90000" rIns="90000" tIns="720" bIns="720" anchor="ctr">
            <a:noAutofit/>
          </a:bodyPr>
          <a:p>
            <a:endParaRPr b="0" lang="en-US" sz="1800" spc="-1" strike="noStrike">
              <a:solidFill>
                <a:srgbClr val="ffffff"/>
              </a:solidFill>
              <a:latin typeface="Calibri"/>
            </a:endParaRPr>
          </a:p>
        </p:txBody>
      </p:sp>
      <p:sp>
        <p:nvSpPr>
          <p:cNvPr id="397" name="PlaceHolder 2"/>
          <p:cNvSpPr>
            <a:spLocks noGrp="1"/>
          </p:cNvSpPr>
          <p:nvPr>
            <p:ph/>
          </p:nvPr>
        </p:nvSpPr>
        <p:spPr>
          <a:xfrm>
            <a:off x="5162760" y="4495680"/>
            <a:ext cx="6586560" cy="1904760"/>
          </a:xfrm>
          <a:prstGeom prst="rect">
            <a:avLst/>
          </a:prstGeom>
          <a:noFill/>
          <a:ln w="0">
            <a:noFill/>
          </a:ln>
        </p:spPr>
        <p:txBody>
          <a:bodyPr anchor="ctr">
            <a:normAutofit/>
          </a:bodyPr>
          <a:p>
            <a:pPr marL="228600" indent="-228600">
              <a:lnSpc>
                <a:spcPct val="90000"/>
              </a:lnSpc>
              <a:spcBef>
                <a:spcPts val="1001"/>
              </a:spcBef>
              <a:spcAft>
                <a:spcPts val="601"/>
              </a:spcAft>
              <a:buClr>
                <a:srgbClr val="000000"/>
              </a:buClr>
              <a:buFont typeface="Arial"/>
              <a:buChar char="•"/>
            </a:pPr>
            <a:r>
              <a:rPr b="0" lang="nl-NL" sz="1800" spc="-1" strike="noStrike">
                <a:solidFill>
                  <a:srgbClr val="000000"/>
                </a:solidFill>
                <a:latin typeface="Calibri"/>
              </a:rPr>
              <a:t>Voor aanwezigen van het Imkercafé (7 nov 23) zijn deze vallen verkrijgbaar bij Ronny Verboom</a:t>
            </a:r>
            <a:br>
              <a:rPr sz="1800"/>
            </a:br>
            <a:r>
              <a:rPr b="0" lang="nl-NL" sz="1800" spc="-1" strike="noStrike">
                <a:solidFill>
                  <a:srgbClr val="000000"/>
                </a:solidFill>
                <a:latin typeface="Calibri"/>
              </a:rPr>
              <a:t> </a:t>
            </a:r>
            <a:endParaRPr b="0" lang="nl-NL" sz="1800" spc="-1" strike="noStrike">
              <a:solidFill>
                <a:srgbClr val="000000"/>
              </a:solidFill>
              <a:latin typeface="Calibri"/>
            </a:endParaRPr>
          </a:p>
          <a:p>
            <a:pPr indent="0">
              <a:lnSpc>
                <a:spcPct val="90000"/>
              </a:lnSpc>
              <a:spcBef>
                <a:spcPts val="1001"/>
              </a:spcBef>
              <a:spcAft>
                <a:spcPts val="601"/>
              </a:spcAft>
              <a:buNone/>
            </a:pPr>
            <a:endParaRPr b="0" lang="nl-NL"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pPr indent="0">
              <a:buNone/>
            </a:pPr>
            <a:r>
              <a:rPr b="0" lang="nl-NL" sz="4400" spc="-1" strike="noStrike">
                <a:solidFill>
                  <a:srgbClr val="000000"/>
                </a:solidFill>
                <a:latin typeface="Calibri"/>
              </a:rPr>
              <a:t>Lokpot</a:t>
            </a:r>
            <a:endParaRPr b="0" lang="nl-NL" sz="4400" spc="-1" strike="noStrike">
              <a:solidFill>
                <a:srgbClr val="000000"/>
              </a:solidFill>
              <a:latin typeface="Calibri"/>
            </a:endParaRPr>
          </a:p>
        </p:txBody>
      </p:sp>
      <p:pic>
        <p:nvPicPr>
          <p:cNvPr id="399" name="" descr=""/>
          <p:cNvPicPr/>
          <p:nvPr/>
        </p:nvPicPr>
        <p:blipFill>
          <a:blip r:embed="rId1"/>
          <a:stretch/>
        </p:blipFill>
        <p:spPr>
          <a:xfrm>
            <a:off x="0" y="3780000"/>
            <a:ext cx="4589640" cy="3060000"/>
          </a:xfrm>
          <a:prstGeom prst="rect">
            <a:avLst/>
          </a:prstGeom>
          <a:ln w="0">
            <a:noFill/>
          </a:ln>
        </p:spPr>
      </p:pic>
      <p:pic>
        <p:nvPicPr>
          <p:cNvPr id="400" name="" descr=""/>
          <p:cNvPicPr/>
          <p:nvPr/>
        </p:nvPicPr>
        <p:blipFill>
          <a:blip r:embed="rId2"/>
          <a:stretch/>
        </p:blipFill>
        <p:spPr>
          <a:xfrm>
            <a:off x="8087400" y="0"/>
            <a:ext cx="4152600" cy="4337640"/>
          </a:xfrm>
          <a:prstGeom prst="rect">
            <a:avLst/>
          </a:prstGeom>
          <a:ln w="0">
            <a:noFill/>
          </a:ln>
        </p:spPr>
      </p:pic>
      <p:pic>
        <p:nvPicPr>
          <p:cNvPr id="401" name="" descr=""/>
          <p:cNvPicPr/>
          <p:nvPr/>
        </p:nvPicPr>
        <p:blipFill>
          <a:blip r:embed="rId3"/>
          <a:stretch/>
        </p:blipFill>
        <p:spPr>
          <a:xfrm>
            <a:off x="4320000" y="1177920"/>
            <a:ext cx="4129920" cy="332208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2" name="Afbeelding 6"/>
          <p:cNvSpPr/>
          <p:nvPr/>
        </p:nvSpPr>
        <p:spPr>
          <a:xfrm>
            <a:off x="6095880" y="0"/>
            <a:ext cx="6095520" cy="6857640"/>
          </a:xfrm>
          <a:custGeom>
            <a:avLst/>
            <a:gdLst>
              <a:gd name="textAreaLeft" fmla="*/ 0 w 6095520"/>
              <a:gd name="textAreaRight" fmla="*/ 6095880 w 6095520"/>
              <a:gd name="textAreaTop" fmla="*/ 0 h 6857640"/>
              <a:gd name="textAreaBottom" fmla="*/ 6858000 h 6857640"/>
            </a:gdLst>
            <a:ahLst/>
            <a:rect l="textAreaLeft" t="textAreaTop" r="textAreaRight" b="textAreaBottom"/>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pic>
        <p:nvPicPr>
          <p:cNvPr id="403" name="Tijdelijke aanduiding voor inhoud 4" descr="Afbeelding met buitenshuis, plant, gras, boom&#10;&#10;Automatisch gegenereerde beschrijving"/>
          <p:cNvPicPr/>
          <p:nvPr/>
        </p:nvPicPr>
        <p:blipFill>
          <a:blip r:embed="rId2"/>
          <a:srcRect l="10307" t="0" r="0" b="0"/>
          <a:stretch/>
        </p:blipFill>
        <p:spPr>
          <a:xfrm>
            <a:off x="0" y="0"/>
            <a:ext cx="6168600" cy="515916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4" name="Rectangle 13"/>
          <p:cNvSpPr/>
          <p:nvPr/>
        </p:nvSpPr>
        <p:spPr>
          <a:xfrm>
            <a:off x="0" y="0"/>
            <a:ext cx="12191760" cy="2146320"/>
          </a:xfrm>
          <a:prstGeom prst="rect">
            <a:avLst/>
          </a:prstGeom>
          <a:solidFill>
            <a:srgbClr val="d9d9d9">
              <a:alpha val="35000"/>
            </a:srgbClr>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05" name="PlaceHolder 1"/>
          <p:cNvSpPr>
            <a:spLocks noGrp="1"/>
          </p:cNvSpPr>
          <p:nvPr>
            <p:ph type="title"/>
          </p:nvPr>
        </p:nvSpPr>
        <p:spPr>
          <a:xfrm>
            <a:off x="5764680" y="349560"/>
            <a:ext cx="5845320" cy="1638000"/>
          </a:xfrm>
          <a:prstGeom prst="rect">
            <a:avLst/>
          </a:prstGeom>
          <a:noFill/>
          <a:ln w="0">
            <a:noFill/>
          </a:ln>
        </p:spPr>
        <p:txBody>
          <a:bodyPr anchor="b">
            <a:normAutofit/>
          </a:bodyPr>
          <a:p>
            <a:pPr indent="0">
              <a:lnSpc>
                <a:spcPct val="90000"/>
              </a:lnSpc>
              <a:buNone/>
            </a:pPr>
            <a:r>
              <a:rPr b="0" lang="en-US" sz="3700" spc="-1" strike="noStrike">
                <a:solidFill>
                  <a:srgbClr val="000000"/>
                </a:solidFill>
                <a:latin typeface="Calibri Light"/>
              </a:rPr>
              <a:t>Vanaf medio mei: </a:t>
            </a:r>
            <a:br>
              <a:rPr sz="3700"/>
            </a:br>
            <a:r>
              <a:rPr b="0" lang="en-US" sz="3700" spc="-1" strike="noStrike">
                <a:solidFill>
                  <a:srgbClr val="000000"/>
                </a:solidFill>
                <a:latin typeface="Calibri Light"/>
              </a:rPr>
              <a:t>opsporing nesten met </a:t>
            </a:r>
            <a:r>
              <a:rPr b="1" lang="en-US" sz="3700" spc="-1" strike="noStrike">
                <a:solidFill>
                  <a:srgbClr val="000000"/>
                </a:solidFill>
                <a:latin typeface="Calibri Light"/>
              </a:rPr>
              <a:t>wiek- of lokpotten</a:t>
            </a:r>
            <a:endParaRPr b="0" lang="nl-NL" sz="3700" spc="-1" strike="noStrike">
              <a:solidFill>
                <a:srgbClr val="000000"/>
              </a:solidFill>
              <a:latin typeface="Calibri"/>
            </a:endParaRPr>
          </a:p>
        </p:txBody>
      </p:sp>
      <p:sp>
        <p:nvSpPr>
          <p:cNvPr id="406" name="Rectangle 15"/>
          <p:cNvSpPr/>
          <p:nvPr/>
        </p:nvSpPr>
        <p:spPr>
          <a:xfrm rot="5400000">
            <a:off x="-105840" y="6131880"/>
            <a:ext cx="523800" cy="151920"/>
          </a:xfrm>
          <a:prstGeom prst="rect">
            <a:avLst/>
          </a:prstGeom>
          <a:solidFill>
            <a:schemeClr val="accent4"/>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07" name="Rectangle 17"/>
          <p:cNvSpPr/>
          <p:nvPr/>
        </p:nvSpPr>
        <p:spPr>
          <a:xfrm flipH="1" rot="16200000">
            <a:off x="5992200" y="277920"/>
            <a:ext cx="523800" cy="11863080"/>
          </a:xfrm>
          <a:prstGeom prst="rect">
            <a:avLst/>
          </a:prstGeom>
          <a:solidFill>
            <a:schemeClr val="accent4"/>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08" name="Rectangle 19"/>
          <p:cNvSpPr/>
          <p:nvPr/>
        </p:nvSpPr>
        <p:spPr>
          <a:xfrm>
            <a:off x="329040" y="399600"/>
            <a:ext cx="4646880" cy="5809680"/>
          </a:xfrm>
          <a:prstGeom prst="rect">
            <a:avLst/>
          </a:prstGeom>
          <a:solidFill>
            <a:srgbClr val="ffffff"/>
          </a:solidFill>
          <a:ln w="12600">
            <a:noFill/>
          </a:ln>
          <a:effectLst>
            <a:outerShdw dist="127080" dir="5400000" blurRad="139680" rotWithShape="0">
              <a:srgbClr val="000000">
                <a:alpha val="15000"/>
              </a:srgbClr>
            </a:outerShdw>
          </a:effectLst>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pic>
        <p:nvPicPr>
          <p:cNvPr id="409" name="Tijdelijke aanduiding voor inhoud 6" descr="Afbeelding met gras, buitenshuis, kop, drinken&#10;&#10;Automatisch gegenereerde beschrijving"/>
          <p:cNvPicPr/>
          <p:nvPr/>
        </p:nvPicPr>
        <p:blipFill>
          <a:blip r:embed="rId1"/>
          <a:srcRect l="0" t="0" r="0" b="781"/>
          <a:stretch/>
        </p:blipFill>
        <p:spPr>
          <a:xfrm>
            <a:off x="534960" y="627840"/>
            <a:ext cx="4235040" cy="5352840"/>
          </a:xfrm>
          <a:prstGeom prst="rect">
            <a:avLst/>
          </a:prstGeom>
          <a:ln w="0">
            <a:noFill/>
          </a:ln>
        </p:spPr>
      </p:pic>
      <p:sp>
        <p:nvSpPr>
          <p:cNvPr id="410" name="PlaceHolder 2"/>
          <p:cNvSpPr>
            <a:spLocks noGrp="1"/>
          </p:cNvSpPr>
          <p:nvPr>
            <p:ph/>
          </p:nvPr>
        </p:nvSpPr>
        <p:spPr>
          <a:xfrm>
            <a:off x="5764680" y="2545560"/>
            <a:ext cx="5837400" cy="3421080"/>
          </a:xfrm>
          <a:prstGeom prst="rect">
            <a:avLst/>
          </a:prstGeom>
          <a:noFill/>
          <a:ln w="0">
            <a:noFill/>
          </a:ln>
        </p:spPr>
        <p:txBody>
          <a:bodyPr anchor="ctr">
            <a:normAutofit fontScale="93000"/>
          </a:bodyPr>
          <a:p>
            <a:pPr marL="212400" indent="-212400">
              <a:lnSpc>
                <a:spcPct val="90000"/>
              </a:lnSpc>
              <a:spcBef>
                <a:spcPts val="1001"/>
              </a:spcBef>
              <a:buClr>
                <a:srgbClr val="000000"/>
              </a:buClr>
              <a:buFont typeface="Arial"/>
              <a:buChar char="•"/>
            </a:pPr>
            <a:r>
              <a:rPr b="0" lang="en-US" sz="1800" spc="-1" strike="noStrike">
                <a:solidFill>
                  <a:srgbClr val="000000"/>
                </a:solidFill>
                <a:latin typeface="Calibri"/>
              </a:rPr>
              <a:t>Doel werksters vangen en merken→ nest opsporen</a:t>
            </a:r>
            <a:endParaRPr b="0" lang="nl-NL" sz="1800" spc="-1" strike="noStrike">
              <a:solidFill>
                <a:srgbClr val="000000"/>
              </a:solidFill>
              <a:latin typeface="Calibri"/>
            </a:endParaRPr>
          </a:p>
          <a:p>
            <a:pPr marL="212400" indent="-212400">
              <a:lnSpc>
                <a:spcPct val="90000"/>
              </a:lnSpc>
              <a:spcBef>
                <a:spcPts val="1001"/>
              </a:spcBef>
              <a:buClr>
                <a:srgbClr val="000000"/>
              </a:buClr>
              <a:buFont typeface="Arial"/>
              <a:buChar char="•"/>
            </a:pPr>
            <a:r>
              <a:rPr b="0" lang="en-US" sz="1800" spc="-1" strike="noStrike">
                <a:solidFill>
                  <a:srgbClr val="000000"/>
                </a:solidFill>
                <a:latin typeface="Calibri"/>
              </a:rPr>
              <a:t>Wiekpot gevuld met lokstof en lont (swift, dweil)</a:t>
            </a:r>
            <a:endParaRPr b="0" lang="nl-NL" sz="1800" spc="-1" strike="noStrike">
              <a:solidFill>
                <a:srgbClr val="000000"/>
              </a:solidFill>
              <a:latin typeface="Calibri"/>
            </a:endParaRPr>
          </a:p>
          <a:p>
            <a:pPr marL="212400" indent="-212400">
              <a:lnSpc>
                <a:spcPct val="90000"/>
              </a:lnSpc>
              <a:spcBef>
                <a:spcPts val="1001"/>
              </a:spcBef>
              <a:buClr>
                <a:srgbClr val="000000"/>
              </a:buClr>
              <a:buFont typeface="Arial"/>
              <a:buChar char="•"/>
            </a:pPr>
            <a:r>
              <a:rPr b="0" lang="nl-NL" sz="1800" spc="-1" strike="noStrike">
                <a:solidFill>
                  <a:srgbClr val="000000"/>
                </a:solidFill>
                <a:latin typeface="Calibri"/>
              </a:rPr>
              <a:t>Lokstof (1/3 zoete witte wijn, 1/3 bier, 1/3 suiker) en eiwit (bijv vis of een paar kattenbrokjes).</a:t>
            </a:r>
            <a:endParaRPr b="0" lang="nl-NL" sz="1800" spc="-1" strike="noStrike">
              <a:solidFill>
                <a:srgbClr val="000000"/>
              </a:solidFill>
              <a:latin typeface="Calibri"/>
            </a:endParaRPr>
          </a:p>
          <a:p>
            <a:pPr marL="212400" indent="-212400">
              <a:lnSpc>
                <a:spcPct val="90000"/>
              </a:lnSpc>
              <a:spcBef>
                <a:spcPts val="1001"/>
              </a:spcBef>
              <a:buClr>
                <a:srgbClr val="000000"/>
              </a:buClr>
              <a:buFont typeface="Arial"/>
              <a:buChar char="•"/>
            </a:pPr>
            <a:r>
              <a:rPr b="0" lang="en-US" sz="1800" spc="-1" strike="noStrike" u="sng">
                <a:solidFill>
                  <a:srgbClr val="000000"/>
                </a:solidFill>
                <a:uFillTx/>
                <a:latin typeface="Calibri"/>
              </a:rPr>
              <a:t>Bij waarneming AH</a:t>
            </a:r>
            <a:r>
              <a:rPr b="0" lang="en-US" sz="1800" spc="-1" strike="noStrike">
                <a:solidFill>
                  <a:srgbClr val="000000"/>
                </a:solidFill>
                <a:latin typeface="Calibri"/>
              </a:rPr>
              <a:t>: melden op </a:t>
            </a:r>
            <a:r>
              <a:rPr b="0" i="1" lang="en-US" sz="1800" spc="-1" strike="noStrike">
                <a:solidFill>
                  <a:srgbClr val="000000"/>
                </a:solidFill>
                <a:latin typeface="Calibri"/>
              </a:rPr>
              <a:t>waarneming.nl</a:t>
            </a:r>
            <a:endParaRPr b="0" lang="nl-NL" sz="1800" spc="-1" strike="noStrike">
              <a:solidFill>
                <a:srgbClr val="000000"/>
              </a:solidFill>
              <a:latin typeface="Calibri"/>
            </a:endParaRPr>
          </a:p>
          <a:p>
            <a:pPr lvl="1" marL="803520" indent="-301320">
              <a:lnSpc>
                <a:spcPct val="90000"/>
              </a:lnSpc>
              <a:spcBef>
                <a:spcPts val="1134"/>
              </a:spcBef>
              <a:buClr>
                <a:srgbClr val="000000"/>
              </a:buClr>
              <a:buSzPct val="75000"/>
              <a:buFont typeface="Symbol" charset="2"/>
              <a:buChar char=""/>
            </a:pPr>
            <a:r>
              <a:rPr b="0" lang="en-US" sz="1800" spc="-1" strike="noStrike">
                <a:solidFill>
                  <a:srgbClr val="000000"/>
                </a:solidFill>
                <a:latin typeface="Calibri"/>
              </a:rPr>
              <a:t>Observeren en merken Aziatische hoornaar werksters</a:t>
            </a:r>
            <a:endParaRPr b="0" lang="nl-NL" sz="1800" spc="-1" strike="noStrike">
              <a:solidFill>
                <a:srgbClr val="000000"/>
              </a:solidFill>
              <a:latin typeface="Calibri"/>
            </a:endParaRPr>
          </a:p>
          <a:p>
            <a:pPr lvl="1" marL="803520" indent="-301320">
              <a:lnSpc>
                <a:spcPct val="90000"/>
              </a:lnSpc>
              <a:spcBef>
                <a:spcPts val="1134"/>
              </a:spcBef>
              <a:buClr>
                <a:srgbClr val="000000"/>
              </a:buClr>
              <a:buSzPct val="75000"/>
              <a:buFont typeface="Symbol" charset="2"/>
              <a:buChar char=""/>
            </a:pPr>
            <a:r>
              <a:rPr b="0" lang="en-US" sz="1800" spc="-1" strike="noStrike">
                <a:solidFill>
                  <a:srgbClr val="000000"/>
                </a:solidFill>
                <a:latin typeface="Calibri"/>
              </a:rPr>
              <a:t>Klokken van tijd (tot terugkomst) en richting bepalen</a:t>
            </a:r>
            <a:endParaRPr b="0" lang="nl-NL" sz="1800" spc="-1" strike="noStrike">
              <a:solidFill>
                <a:srgbClr val="000000"/>
              </a:solidFill>
              <a:latin typeface="Calibri"/>
            </a:endParaRPr>
          </a:p>
          <a:p>
            <a:pPr lvl="1" marL="803520" indent="-301320">
              <a:lnSpc>
                <a:spcPct val="90000"/>
              </a:lnSpc>
              <a:spcBef>
                <a:spcPts val="1134"/>
              </a:spcBef>
              <a:buClr>
                <a:srgbClr val="000000"/>
              </a:buClr>
              <a:buSzPct val="75000"/>
              <a:buFont typeface="Symbol" charset="2"/>
              <a:buChar char=""/>
            </a:pPr>
            <a:r>
              <a:rPr b="0" lang="en-US" sz="1800" spc="-1" strike="noStrike">
                <a:solidFill>
                  <a:srgbClr val="000000"/>
                </a:solidFill>
                <a:latin typeface="Calibri"/>
              </a:rPr>
              <a:t>Localiseren van het nest</a:t>
            </a:r>
            <a:endParaRPr b="0" lang="nl-NL" sz="1800" spc="-1" strike="noStrike">
              <a:solidFill>
                <a:srgbClr val="000000"/>
              </a:solidFill>
              <a:latin typeface="Calibri"/>
            </a:endParaRPr>
          </a:p>
          <a:p>
            <a:pPr lvl="1" marL="803520" indent="-301320">
              <a:lnSpc>
                <a:spcPct val="90000"/>
              </a:lnSpc>
              <a:spcBef>
                <a:spcPts val="1134"/>
              </a:spcBef>
              <a:buClr>
                <a:srgbClr val="000000"/>
              </a:buClr>
              <a:buSzPct val="75000"/>
              <a:buFont typeface="Symbol" charset="2"/>
              <a:buChar char=""/>
            </a:pPr>
            <a:r>
              <a:rPr b="0" lang="en-US" sz="1800" spc="-1" strike="noStrike">
                <a:solidFill>
                  <a:srgbClr val="000000"/>
                </a:solidFill>
                <a:latin typeface="Calibri"/>
              </a:rPr>
              <a:t>Melden op waarneming.nl</a:t>
            </a:r>
            <a:endParaRPr b="0" lang="nl-NL" sz="1800" spc="-1" strike="noStrike">
              <a:solidFill>
                <a:srgbClr val="000000"/>
              </a:solidFill>
              <a:latin typeface="Calibri"/>
            </a:endParaRPr>
          </a:p>
          <a:p>
            <a:pPr lvl="1" marL="803520" indent="-301320">
              <a:lnSpc>
                <a:spcPct val="90000"/>
              </a:lnSpc>
              <a:spcBef>
                <a:spcPts val="1134"/>
              </a:spcBef>
              <a:buClr>
                <a:srgbClr val="000000"/>
              </a:buClr>
              <a:buSzPct val="75000"/>
              <a:buFont typeface="Symbol" charset="2"/>
              <a:buChar char=""/>
            </a:pPr>
            <a:r>
              <a:rPr b="0" lang="en-US" sz="1800" spc="-1" strike="noStrike">
                <a:solidFill>
                  <a:srgbClr val="000000"/>
                </a:solidFill>
                <a:latin typeface="Calibri"/>
              </a:rPr>
              <a:t>Provincies bestrijden het nest</a:t>
            </a:r>
            <a:endParaRPr b="0" lang="nl-NL" sz="1800" spc="-1" strike="noStrike">
              <a:solidFill>
                <a:srgbClr val="000000"/>
              </a:solidFill>
              <a:latin typeface="Calibri"/>
            </a:endParaRPr>
          </a:p>
          <a:p>
            <a:pPr indent="0">
              <a:lnSpc>
                <a:spcPct val="90000"/>
              </a:lnSpc>
              <a:spcBef>
                <a:spcPts val="1001"/>
              </a:spcBef>
              <a:buNone/>
            </a:pPr>
            <a:endParaRPr b="0" lang="nl-NL" sz="2000" spc="-1" strike="noStrike">
              <a:solidFill>
                <a:srgbClr val="000000"/>
              </a:solidFill>
              <a:latin typeface="Calibri"/>
            </a:endParaRPr>
          </a:p>
          <a:p>
            <a:pPr indent="0">
              <a:lnSpc>
                <a:spcPct val="90000"/>
              </a:lnSpc>
              <a:spcBef>
                <a:spcPts val="1001"/>
              </a:spcBef>
              <a:buNone/>
            </a:pPr>
            <a:endParaRPr b="0" lang="nl-NL"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Rectangle 7"/>
          <p:cNvSpPr/>
          <p:nvPr/>
        </p:nvSpPr>
        <p:spPr>
          <a:xfrm>
            <a:off x="0" y="651600"/>
            <a:ext cx="12191760" cy="736200"/>
          </a:xfrm>
          <a:prstGeom prst="rect">
            <a:avLst/>
          </a:prstGeom>
          <a:solidFill>
            <a:srgbClr val="000000"/>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12" name="PlaceHolder 1"/>
          <p:cNvSpPr>
            <a:spLocks noGrp="1"/>
          </p:cNvSpPr>
          <p:nvPr>
            <p:ph type="title"/>
          </p:nvPr>
        </p:nvSpPr>
        <p:spPr>
          <a:xfrm>
            <a:off x="556560" y="643320"/>
            <a:ext cx="11210400" cy="744480"/>
          </a:xfrm>
          <a:prstGeom prst="rect">
            <a:avLst/>
          </a:prstGeom>
          <a:noFill/>
          <a:ln w="0">
            <a:noFill/>
          </a:ln>
        </p:spPr>
        <p:txBody>
          <a:bodyPr anchor="ctr">
            <a:normAutofit/>
          </a:bodyPr>
          <a:p>
            <a:pPr indent="0" algn="ctr">
              <a:lnSpc>
                <a:spcPct val="90000"/>
              </a:lnSpc>
              <a:buNone/>
            </a:pPr>
            <a:r>
              <a:rPr b="0" lang="nl-NL" sz="3200" spc="-1" strike="noStrike">
                <a:solidFill>
                  <a:srgbClr val="ffffff"/>
                </a:solidFill>
                <a:latin typeface="Calibri Light"/>
              </a:rPr>
              <a:t>Lokaliseren nest: Triangulatie</a:t>
            </a:r>
            <a:endParaRPr b="0" lang="nl-NL" sz="3200" spc="-1" strike="noStrike">
              <a:solidFill>
                <a:srgbClr val="000000"/>
              </a:solidFill>
              <a:latin typeface="Calibri"/>
            </a:endParaRPr>
          </a:p>
        </p:txBody>
      </p:sp>
      <p:pic>
        <p:nvPicPr>
          <p:cNvPr id="413" name="Afbeelding 2" descr=""/>
          <p:cNvPicPr/>
          <p:nvPr/>
        </p:nvPicPr>
        <p:blipFill>
          <a:blip r:embed="rId1"/>
          <a:srcRect l="4825" t="11050" r="48608" b="30903"/>
          <a:stretch/>
        </p:blipFill>
        <p:spPr>
          <a:xfrm>
            <a:off x="2962800" y="1675080"/>
            <a:ext cx="6266520" cy="4393800"/>
          </a:xfrm>
          <a:prstGeom prst="rect">
            <a:avLst/>
          </a:prstGeom>
          <a:ln w="0">
            <a:noFill/>
          </a:ln>
        </p:spPr>
      </p:pic>
      <p:sp>
        <p:nvSpPr>
          <p:cNvPr id="414" name="Titel 1"/>
          <p:cNvSpPr/>
          <p:nvPr/>
        </p:nvSpPr>
        <p:spPr>
          <a:xfrm>
            <a:off x="216360" y="6356520"/>
            <a:ext cx="7032240" cy="404640"/>
          </a:xfrm>
          <a:prstGeom prst="rect">
            <a:avLst/>
          </a:prstGeom>
          <a:noFill/>
          <a:ln w="0">
            <a:noFill/>
          </a:ln>
        </p:spPr>
        <p:style>
          <a:lnRef idx="0"/>
          <a:fillRef idx="0"/>
          <a:effectRef idx="0"/>
          <a:fontRef idx="minor"/>
        </p:style>
        <p:txBody>
          <a:bodyPr lIns="90000" rIns="90000" tIns="45000" bIns="45000" anchor="t">
            <a:normAutofit/>
          </a:bodyPr>
          <a:p>
            <a:pPr>
              <a:lnSpc>
                <a:spcPct val="90000"/>
              </a:lnSpc>
            </a:pPr>
            <a:r>
              <a:rPr b="0" lang="nl-NL" sz="1600" spc="-1" strike="noStrike">
                <a:solidFill>
                  <a:srgbClr val="000000"/>
                </a:solidFill>
                <a:latin typeface="Calibri Light"/>
              </a:rPr>
              <a:t>Afbeelding: het Vlaams Bijen Instituut</a:t>
            </a:r>
            <a:endParaRPr b="0" lang="nl-NL"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5" name="Rectangle 3078"/>
          <p:cNvSpPr/>
          <p:nvPr/>
        </p:nvSpPr>
        <p:spPr>
          <a:xfrm>
            <a:off x="360" y="0"/>
            <a:ext cx="12191760" cy="6857640"/>
          </a:xfrm>
          <a:prstGeom prst="rect">
            <a:avLst/>
          </a:prstGeom>
          <a:solidFill>
            <a:srgbClr val="ffffff"/>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16" name="Freeform: Shape 3080"/>
          <p:cNvSpPr/>
          <p:nvPr/>
        </p:nvSpPr>
        <p:spPr>
          <a:xfrm flipH="1" rot="18900000">
            <a:off x="-382320" y="-253440"/>
            <a:ext cx="1827360" cy="1376640"/>
          </a:xfrm>
          <a:custGeom>
            <a:avLst/>
            <a:gdLst>
              <a:gd name="textAreaLeft" fmla="*/ 360 w 1827360"/>
              <a:gd name="textAreaRight" fmla="*/ 1828080 w 1827360"/>
              <a:gd name="textAreaTop" fmla="*/ 0 h 1376640"/>
              <a:gd name="textAreaBottom" fmla="*/ 1377000 h 1376640"/>
            </a:gdLst>
            <a:ahLst/>
            <a:rect l="textAreaLeft" t="textAreaTop" r="textAreaRight" b="textAreaBottom"/>
            <a:pathLst>
              <a:path w="1827638" h="1376989">
                <a:moveTo>
                  <a:pt x="0" y="987379"/>
                </a:moveTo>
                <a:lnTo>
                  <a:pt x="987379" y="0"/>
                </a:lnTo>
                <a:lnTo>
                  <a:pt x="1827638" y="840260"/>
                </a:lnTo>
                <a:lnTo>
                  <a:pt x="1827638" y="1376989"/>
                </a:lnTo>
                <a:lnTo>
                  <a:pt x="0" y="1376989"/>
                </a:lnTo>
                <a:close/>
              </a:path>
            </a:pathLst>
          </a:custGeom>
          <a:solidFill>
            <a:schemeClr val="accent1"/>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17" name="Rectangle 3082"/>
          <p:cNvSpPr/>
          <p:nvPr/>
        </p:nvSpPr>
        <p:spPr>
          <a:xfrm flipH="1" rot="18900000">
            <a:off x="891720" y="421920"/>
            <a:ext cx="645120" cy="645120"/>
          </a:xfrm>
          <a:prstGeom prst="rect">
            <a:avLst/>
          </a:prstGeom>
          <a:solidFill>
            <a:schemeClr val="accent1"/>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18" name="Rectangle 3084"/>
          <p:cNvSpPr/>
          <p:nvPr/>
        </p:nvSpPr>
        <p:spPr>
          <a:xfrm flipH="1" rot="18900000">
            <a:off x="10043280" y="654840"/>
            <a:ext cx="687240" cy="687240"/>
          </a:xfrm>
          <a:prstGeom prst="rect">
            <a:avLst/>
          </a:prstGeom>
          <a:solidFill>
            <a:schemeClr val="accent4"/>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19" name="Freeform: Shape 3086"/>
          <p:cNvSpPr/>
          <p:nvPr/>
        </p:nvSpPr>
        <p:spPr>
          <a:xfrm flipH="1" rot="10800000">
            <a:off x="9350640" y="360"/>
            <a:ext cx="2835000" cy="1480320"/>
          </a:xfrm>
          <a:custGeom>
            <a:avLst/>
            <a:gdLst>
              <a:gd name="textAreaLeft" fmla="*/ -360 w 2835000"/>
              <a:gd name="textAreaRight" fmla="*/ 2835000 w 2835000"/>
              <a:gd name="textAreaTop" fmla="*/ 0 h 1480320"/>
              <a:gd name="textAreaBottom" fmla="*/ 1480680 h 1480320"/>
            </a:gdLst>
            <a:ahLst/>
            <a:rect l="textAreaLeft" t="textAreaTop" r="textAreaRight" b="textAreaBottom"/>
            <a:pathLst>
              <a:path w="2835357" h="1480837">
                <a:moveTo>
                  <a:pt x="2835357" y="1480837"/>
                </a:moveTo>
                <a:lnTo>
                  <a:pt x="0" y="1480837"/>
                </a:lnTo>
                <a:lnTo>
                  <a:pt x="1552727" y="0"/>
                </a:lnTo>
                <a:lnTo>
                  <a:pt x="2835357" y="1223245"/>
                </a:lnTo>
                <a:close/>
              </a:path>
            </a:pathLst>
          </a:custGeom>
          <a:solidFill>
            <a:schemeClr val="accent4"/>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20" name="Isosceles Triangle 3088"/>
          <p:cNvSpPr/>
          <p:nvPr/>
        </p:nvSpPr>
        <p:spPr>
          <a:xfrm flipH="1">
            <a:off x="7976520" y="6115680"/>
            <a:ext cx="1494000" cy="741960"/>
          </a:xfrm>
          <a:prstGeom prst="triangle">
            <a:avLst>
              <a:gd name="adj" fmla="val 50000"/>
            </a:avLst>
          </a:prstGeom>
          <a:solidFill>
            <a:schemeClr val="accent1"/>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pic>
        <p:nvPicPr>
          <p:cNvPr id="421" name="Picture 2" descr="Nesten in boomtoppen"/>
          <p:cNvPicPr/>
          <p:nvPr/>
        </p:nvPicPr>
        <p:blipFill>
          <a:blip r:embed="rId1"/>
          <a:stretch/>
        </p:blipFill>
        <p:spPr>
          <a:xfrm>
            <a:off x="2356920" y="643320"/>
            <a:ext cx="7477560" cy="5570640"/>
          </a:xfrm>
          <a:prstGeom prst="rect">
            <a:avLst/>
          </a:prstGeom>
          <a:ln w="0">
            <a:noFill/>
          </a:ln>
        </p:spPr>
      </p:pic>
      <p:sp>
        <p:nvSpPr>
          <p:cNvPr id="422" name="Isosceles Triangle 3090"/>
          <p:cNvSpPr/>
          <p:nvPr/>
        </p:nvSpPr>
        <p:spPr>
          <a:xfrm flipH="1">
            <a:off x="7597440" y="6453000"/>
            <a:ext cx="814680" cy="404640"/>
          </a:xfrm>
          <a:prstGeom prst="triangle">
            <a:avLst>
              <a:gd name="adj" fmla="val 50000"/>
            </a:avLst>
          </a:prstGeom>
          <a:solidFill>
            <a:schemeClr val="accent1"/>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23" name="Titel 1"/>
          <p:cNvSpPr/>
          <p:nvPr/>
        </p:nvSpPr>
        <p:spPr>
          <a:xfrm>
            <a:off x="193320" y="6366960"/>
            <a:ext cx="7032240" cy="404640"/>
          </a:xfrm>
          <a:prstGeom prst="rect">
            <a:avLst/>
          </a:prstGeom>
          <a:noFill/>
          <a:ln w="0">
            <a:noFill/>
          </a:ln>
        </p:spPr>
        <p:style>
          <a:lnRef idx="0"/>
          <a:fillRef idx="0"/>
          <a:effectRef idx="0"/>
          <a:fontRef idx="minor"/>
        </p:style>
        <p:txBody>
          <a:bodyPr lIns="90000" rIns="90000" tIns="45000" bIns="45000" anchor="t">
            <a:normAutofit/>
          </a:bodyPr>
          <a:p>
            <a:pPr>
              <a:lnSpc>
                <a:spcPct val="90000"/>
              </a:lnSpc>
            </a:pPr>
            <a:r>
              <a:rPr b="0" lang="nl-NL" sz="1600" spc="-1" strike="noStrike">
                <a:solidFill>
                  <a:srgbClr val="000000"/>
                </a:solidFill>
                <a:latin typeface="Calibri Light"/>
              </a:rPr>
              <a:t>Foto’s van het Vlaams Bijen Instituut</a:t>
            </a:r>
            <a:endParaRPr b="0" lang="nl-NL" sz="1600" spc="-1" strike="noStrike">
              <a:solidFill>
                <a:srgbClr val="000000"/>
              </a:solidFill>
              <a:latin typeface="Arial"/>
            </a:endParaRPr>
          </a:p>
        </p:txBody>
      </p:sp>
      <p:sp>
        <p:nvSpPr>
          <p:cNvPr id="424" name=""/>
          <p:cNvSpPr txBox="1"/>
          <p:nvPr/>
        </p:nvSpPr>
        <p:spPr>
          <a:xfrm>
            <a:off x="900000" y="572040"/>
            <a:ext cx="10800000" cy="1001880"/>
          </a:xfrm>
          <a:prstGeom prst="rect">
            <a:avLst/>
          </a:prstGeom>
          <a:solidFill>
            <a:srgbClr val="ffffff"/>
          </a:solidFill>
          <a:ln w="0">
            <a:solidFill>
              <a:srgbClr val="3465a4"/>
            </a:solidFill>
          </a:ln>
        </p:spPr>
        <p:txBody>
          <a:bodyPr lIns="90000" rIns="90000" tIns="45000" bIns="45000" anchor="t">
            <a:noAutofit/>
          </a:bodyPr>
          <a:p>
            <a:r>
              <a:rPr b="1" lang="nl-NL" sz="3200" spc="-1" strike="noStrike">
                <a:solidFill>
                  <a:srgbClr val="000000"/>
                </a:solidFill>
                <a:latin typeface="Arial"/>
              </a:rPr>
              <a:t>Observatie en melding maken nest – niet zelf opruimen</a:t>
            </a:r>
            <a:endParaRPr b="0" lang="nl-NL"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425" name="Rectangle 24"/>
          <p:cNvSpPr/>
          <p:nvPr/>
        </p:nvSpPr>
        <p:spPr>
          <a:xfrm>
            <a:off x="0" y="0"/>
            <a:ext cx="1219176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26" name="Freeform: Shape 26"/>
          <p:cNvSpPr/>
          <p:nvPr/>
        </p:nvSpPr>
        <p:spPr>
          <a:xfrm>
            <a:off x="0" y="0"/>
            <a:ext cx="5653080" cy="6857640"/>
          </a:xfrm>
          <a:custGeom>
            <a:avLst/>
            <a:gdLst>
              <a:gd name="textAreaLeft" fmla="*/ 0 w 5653080"/>
              <a:gd name="textAreaRight" fmla="*/ 5653440 w 5653080"/>
              <a:gd name="textAreaTop" fmla="*/ 0 h 6857640"/>
              <a:gd name="textAreaBottom" fmla="*/ 6858000 h 6857640"/>
            </a:gdLst>
            <a:ahLst/>
            <a:rect l="textAreaLeft" t="textAreaTop" r="textAreaRight" b="textAreaBottom"/>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27" name="PlaceHolder 1"/>
          <p:cNvSpPr>
            <a:spLocks noGrp="1"/>
          </p:cNvSpPr>
          <p:nvPr>
            <p:ph type="title"/>
          </p:nvPr>
        </p:nvSpPr>
        <p:spPr>
          <a:xfrm>
            <a:off x="733320" y="609480"/>
            <a:ext cx="3685680" cy="1322640"/>
          </a:xfrm>
          <a:prstGeom prst="rect">
            <a:avLst/>
          </a:prstGeom>
          <a:noFill/>
          <a:ln w="0">
            <a:noFill/>
          </a:ln>
        </p:spPr>
        <p:txBody>
          <a:bodyPr anchor="ctr">
            <a:normAutofit/>
          </a:bodyPr>
          <a:p>
            <a:pPr indent="0">
              <a:lnSpc>
                <a:spcPct val="90000"/>
              </a:lnSpc>
              <a:buNone/>
            </a:pPr>
            <a:r>
              <a:rPr b="0" lang="nl-NL" sz="4400" spc="-1" strike="noStrike">
                <a:solidFill>
                  <a:srgbClr val="000000"/>
                </a:solidFill>
                <a:latin typeface="Calibri Light"/>
              </a:rPr>
              <a:t>Niet doen</a:t>
            </a:r>
            <a:endParaRPr b="0" lang="nl-NL" sz="4400" spc="-1" strike="noStrike">
              <a:solidFill>
                <a:srgbClr val="000000"/>
              </a:solidFill>
              <a:latin typeface="Calibri"/>
            </a:endParaRPr>
          </a:p>
        </p:txBody>
      </p:sp>
      <p:sp>
        <p:nvSpPr>
          <p:cNvPr id="428" name="PlaceHolder 2"/>
          <p:cNvSpPr>
            <a:spLocks noGrp="1"/>
          </p:cNvSpPr>
          <p:nvPr>
            <p:ph/>
          </p:nvPr>
        </p:nvSpPr>
        <p:spPr>
          <a:xfrm>
            <a:off x="733320" y="2194200"/>
            <a:ext cx="3542760" cy="3972960"/>
          </a:xfrm>
          <a:prstGeom prst="rect">
            <a:avLst/>
          </a:prstGeom>
          <a:noFill/>
          <a:ln w="0">
            <a:noFill/>
          </a:ln>
        </p:spPr>
        <p:txBody>
          <a:bodyPr anchor="t">
            <a:normAutofit/>
          </a:bodyPr>
          <a:p>
            <a:pPr marL="228600" indent="-228600">
              <a:lnSpc>
                <a:spcPct val="90000"/>
              </a:lnSpc>
              <a:spcBef>
                <a:spcPts val="1001"/>
              </a:spcBef>
              <a:buClr>
                <a:srgbClr val="000000"/>
              </a:buClr>
              <a:buFont typeface="Arial"/>
              <a:buChar char="•"/>
            </a:pPr>
            <a:r>
              <a:rPr b="0" lang="nl-NL" sz="2000" spc="-1" strike="noStrike">
                <a:solidFill>
                  <a:srgbClr val="000000"/>
                </a:solidFill>
                <a:latin typeface="Calibri"/>
              </a:rPr>
              <a:t>Plaatsen van vallen waar insecten in verdrinken</a:t>
            </a:r>
            <a:endParaRPr b="0" lang="nl-NL" sz="20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Calibri"/>
              </a:rPr>
              <a:t>Werksters doodslaan</a:t>
            </a:r>
            <a:endParaRPr b="0" lang="nl-NL" sz="20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Calibri"/>
              </a:rPr>
              <a:t>Zelf grote nesten verwijderen</a:t>
            </a:r>
            <a:endParaRPr b="0" lang="nl-NL" sz="20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Calibri"/>
              </a:rPr>
              <a:t>Insecten gif gebruiken</a:t>
            </a:r>
            <a:endParaRPr b="0" lang="nl-NL" sz="2000" spc="-1" strike="noStrike">
              <a:solidFill>
                <a:srgbClr val="000000"/>
              </a:solidFill>
              <a:latin typeface="Calibri"/>
            </a:endParaRPr>
          </a:p>
        </p:txBody>
      </p:sp>
      <p:pic>
        <p:nvPicPr>
          <p:cNvPr id="429" name="Afbeelding 4" descr=""/>
          <p:cNvPicPr/>
          <p:nvPr/>
        </p:nvPicPr>
        <p:blipFill>
          <a:blip r:embed="rId1"/>
          <a:stretch/>
        </p:blipFill>
        <p:spPr>
          <a:xfrm>
            <a:off x="6751800" y="1080000"/>
            <a:ext cx="3350160" cy="4361400"/>
          </a:xfrm>
          <a:prstGeom prst="rect">
            <a:avLst/>
          </a:prstGeom>
          <a:ln w="0">
            <a:noFill/>
          </a:ln>
        </p:spPr>
      </p:pic>
      <p:sp>
        <p:nvSpPr>
          <p:cNvPr id="430" name="Vermenigvuldigingsteken 3"/>
          <p:cNvSpPr/>
          <p:nvPr/>
        </p:nvSpPr>
        <p:spPr>
          <a:xfrm>
            <a:off x="5116680" y="418320"/>
            <a:ext cx="6620400" cy="6167160"/>
          </a:xfrm>
          <a:prstGeom prst="mathMultiply">
            <a:avLst>
              <a:gd name="adj1" fmla="val 4275"/>
            </a:avLst>
          </a:prstGeom>
          <a:solidFill>
            <a:srgbClr val="ff0000"/>
          </a:solidFill>
          <a:ln w="12600">
            <a:solidFill>
              <a:srgbClr val="325490"/>
            </a:solidFill>
            <a:miter/>
          </a:ln>
        </p:spPr>
        <p:style>
          <a:lnRef idx="0"/>
          <a:fillRef idx="0"/>
          <a:effectRef idx="0"/>
          <a:fontRef idx="minor"/>
        </p:style>
        <p:txBody>
          <a:bodyPr lIns="90000" rIns="90000" tIns="45000" bIns="45000" anchor="ctr">
            <a:noAutofit/>
          </a:bodyPr>
          <a:p>
            <a:endParaRPr b="0" lang="nl-NL" sz="1800" spc="-1" strike="noStrike">
              <a:solidFill>
                <a:srgbClr val="ffffff"/>
              </a:solidFill>
              <a:latin typeface="Calibri"/>
            </a:endParaRPr>
          </a:p>
        </p:txBody>
      </p:sp>
      <p:sp>
        <p:nvSpPr>
          <p:cNvPr id="431" name="Tekstvak 5"/>
          <p:cNvSpPr/>
          <p:nvPr/>
        </p:nvSpPr>
        <p:spPr>
          <a:xfrm>
            <a:off x="6971400" y="5114160"/>
            <a:ext cx="1897200" cy="272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200" spc="-1" strike="noStrike">
                <a:solidFill>
                  <a:srgbClr val="ffffff"/>
                </a:solidFill>
                <a:latin typeface="Calibri"/>
              </a:rPr>
              <a:t>Vespawatchers</a:t>
            </a:r>
            <a:endParaRPr b="0" lang="nl-NL" sz="1200" spc="-1" strike="noStrike">
              <a:solidFill>
                <a:srgbClr val="000000"/>
              </a:solidFill>
              <a:latin typeface="Arial"/>
            </a:endParaRPr>
          </a:p>
        </p:txBody>
      </p:sp>
      <p:pic>
        <p:nvPicPr>
          <p:cNvPr id="432" name="" descr=""/>
          <p:cNvPicPr/>
          <p:nvPr/>
        </p:nvPicPr>
        <p:blipFill>
          <a:blip r:embed="rId2"/>
          <a:stretch/>
        </p:blipFill>
        <p:spPr>
          <a:xfrm>
            <a:off x="10634400" y="614592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 descr=""/>
          <p:cNvPicPr/>
          <p:nvPr/>
        </p:nvPicPr>
        <p:blipFill>
          <a:blip r:embed="rId1"/>
          <a:stretch/>
        </p:blipFill>
        <p:spPr>
          <a:xfrm>
            <a:off x="0" y="0"/>
            <a:ext cx="12362040" cy="6937200"/>
          </a:xfrm>
          <a:prstGeom prst="rect">
            <a:avLst/>
          </a:prstGeom>
          <a:ln w="0">
            <a:noFill/>
          </a:ln>
        </p:spPr>
      </p:pic>
      <p:sp>
        <p:nvSpPr>
          <p:cNvPr id="311" name="PlaceHolder 1"/>
          <p:cNvSpPr>
            <a:spLocks noGrp="1"/>
          </p:cNvSpPr>
          <p:nvPr>
            <p:ph type="subTitle"/>
          </p:nvPr>
        </p:nvSpPr>
        <p:spPr>
          <a:xfrm>
            <a:off x="2444760" y="180000"/>
            <a:ext cx="6915240" cy="1800000"/>
          </a:xfrm>
          <a:prstGeom prst="rect">
            <a:avLst/>
          </a:prstGeom>
          <a:noFill/>
          <a:ln w="0">
            <a:noFill/>
          </a:ln>
        </p:spPr>
        <p:txBody>
          <a:bodyPr lIns="0" rIns="0" tIns="0" bIns="0" anchor="ctr">
            <a:noAutofit/>
          </a:bodyPr>
          <a:p>
            <a:pPr algn="ctr"/>
            <a:r>
              <a:rPr b="1" lang="nl-NL" sz="3600" spc="-1" strike="noStrike">
                <a:solidFill>
                  <a:srgbClr val="000000"/>
                </a:solidFill>
                <a:latin typeface="Arial"/>
              </a:rPr>
              <a:t>1 </a:t>
            </a:r>
            <a:endParaRPr b="0" lang="nl-NL" sz="3600" spc="-1" strike="noStrike">
              <a:solidFill>
                <a:srgbClr val="000000"/>
              </a:solidFill>
              <a:latin typeface="Arial"/>
            </a:endParaRPr>
          </a:p>
          <a:p>
            <a:pPr algn="ctr"/>
            <a:endParaRPr b="0" lang="nl-NL" sz="3200" spc="-1" strike="noStrike">
              <a:solidFill>
                <a:srgbClr val="000000"/>
              </a:solidFill>
              <a:latin typeface="Arial"/>
            </a:endParaRPr>
          </a:p>
          <a:p>
            <a:pPr algn="ctr"/>
            <a:r>
              <a:rPr b="1" lang="nl-NL" sz="3600" spc="-1" strike="noStrike">
                <a:solidFill>
                  <a:srgbClr val="000000"/>
                </a:solidFill>
                <a:latin typeface="Arial"/>
              </a:rPr>
              <a:t>het probleem</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
          <p:cNvSpPr txBox="1"/>
          <p:nvPr/>
        </p:nvSpPr>
        <p:spPr>
          <a:xfrm>
            <a:off x="3960000" y="540000"/>
            <a:ext cx="3440520" cy="1257840"/>
          </a:xfrm>
          <a:prstGeom prst="rect">
            <a:avLst/>
          </a:prstGeom>
          <a:noFill/>
          <a:ln w="0">
            <a:noFill/>
          </a:ln>
        </p:spPr>
        <p:txBody>
          <a:bodyPr lIns="90000" rIns="90000" tIns="45000" bIns="45000" anchor="t">
            <a:noAutofit/>
          </a:bodyPr>
          <a:p>
            <a:pPr algn="ctr"/>
            <a:r>
              <a:rPr b="1" lang="nl-NL" sz="3200" spc="-1" strike="noStrike">
                <a:solidFill>
                  <a:srgbClr val="000000"/>
                </a:solidFill>
                <a:latin typeface="Arial"/>
              </a:rPr>
              <a:t>6</a:t>
            </a:r>
            <a:endParaRPr b="0" lang="nl-NL" sz="3200" spc="-1" strike="noStrike">
              <a:solidFill>
                <a:srgbClr val="000000"/>
              </a:solidFill>
              <a:latin typeface="Arial"/>
            </a:endParaRPr>
          </a:p>
          <a:p>
            <a:pPr algn="ctr"/>
            <a:endParaRPr b="0" lang="nl-NL" sz="1800" spc="-1" strike="noStrike">
              <a:solidFill>
                <a:srgbClr val="000000"/>
              </a:solidFill>
              <a:latin typeface="Arial"/>
            </a:endParaRPr>
          </a:p>
          <a:p>
            <a:pPr algn="ctr"/>
            <a:r>
              <a:rPr b="1" lang="nl-NL" sz="3200" spc="-1" strike="noStrike">
                <a:solidFill>
                  <a:srgbClr val="000000"/>
                </a:solidFill>
                <a:latin typeface="Arial"/>
              </a:rPr>
              <a:t>Wat doet de NBV</a:t>
            </a:r>
            <a:endParaRPr b="0" lang="nl-NL" sz="3200" spc="-1" strike="noStrike">
              <a:solidFill>
                <a:srgbClr val="000000"/>
              </a:solidFill>
              <a:latin typeface="Arial"/>
            </a:endParaRPr>
          </a:p>
        </p:txBody>
      </p:sp>
      <p:pic>
        <p:nvPicPr>
          <p:cNvPr id="434" name="" descr=""/>
          <p:cNvPicPr/>
          <p:nvPr/>
        </p:nvPicPr>
        <p:blipFill>
          <a:blip r:embed="rId1"/>
          <a:stretch/>
        </p:blipFill>
        <p:spPr>
          <a:xfrm>
            <a:off x="1980000" y="2446200"/>
            <a:ext cx="7739280" cy="349380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435" name="Rectangle 17"/>
          <p:cNvSpPr/>
          <p:nvPr/>
        </p:nvSpPr>
        <p:spPr>
          <a:xfrm>
            <a:off x="0" y="0"/>
            <a:ext cx="1218852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436" name="PlaceHolder 1"/>
          <p:cNvSpPr>
            <a:spLocks noGrp="1"/>
          </p:cNvSpPr>
          <p:nvPr>
            <p:ph type="title"/>
          </p:nvPr>
        </p:nvSpPr>
        <p:spPr>
          <a:xfrm>
            <a:off x="640080" y="325440"/>
            <a:ext cx="4368240" cy="1956600"/>
          </a:xfrm>
          <a:prstGeom prst="rect">
            <a:avLst/>
          </a:prstGeom>
          <a:noFill/>
          <a:ln w="0">
            <a:noFill/>
          </a:ln>
        </p:spPr>
        <p:txBody>
          <a:bodyPr anchor="b">
            <a:normAutofit/>
          </a:bodyPr>
          <a:p>
            <a:pPr indent="0">
              <a:lnSpc>
                <a:spcPct val="90000"/>
              </a:lnSpc>
              <a:buNone/>
            </a:pPr>
            <a:r>
              <a:rPr b="0" lang="nl-NL" sz="5400" spc="-1" strike="noStrike">
                <a:solidFill>
                  <a:srgbClr val="000000"/>
                </a:solidFill>
                <a:latin typeface="Calibri Light"/>
              </a:rPr>
              <a:t>Wat doet de NBV</a:t>
            </a:r>
            <a:endParaRPr b="0" lang="nl-NL" sz="5400" spc="-1" strike="noStrike">
              <a:solidFill>
                <a:srgbClr val="000000"/>
              </a:solidFill>
              <a:latin typeface="Calibri"/>
            </a:endParaRPr>
          </a:p>
        </p:txBody>
      </p:sp>
      <p:sp>
        <p:nvSpPr>
          <p:cNvPr id="437" name="sketchy line"/>
          <p:cNvSpPr/>
          <p:nvPr/>
        </p:nvSpPr>
        <p:spPr>
          <a:xfrm>
            <a:off x="640080" y="2586960"/>
            <a:ext cx="3474360" cy="18000"/>
          </a:xfrm>
          <a:custGeom>
            <a:avLst/>
            <a:gdLst>
              <a:gd name="textAreaLeft" fmla="*/ 0 w 3474360"/>
              <a:gd name="textAreaRight" fmla="*/ 3474720 w 3474360"/>
              <a:gd name="textAreaTop" fmla="*/ 0 h 18000"/>
              <a:gd name="textAreaBottom" fmla="*/ 18360 h 18000"/>
            </a:gdLst>
            <a:ahLst/>
            <a:rect l="textAreaLeft" t="textAreaTop" r="textAreaRight" b="textAreaBottom"/>
            <a:pathLst>
              <a:path fill="none" w="3474720" h="18288">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stroke="0" w="3474720" h="18288">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w="44280">
            <a:solidFill>
              <a:srgbClr val="ed7d31"/>
            </a:solidFill>
            <a:round/>
          </a:ln>
        </p:spPr>
        <p:style>
          <a:lnRef idx="0"/>
          <a:fillRef idx="0"/>
          <a:effectRef idx="0"/>
          <a:fontRef idx="minor"/>
        </p:style>
        <p:txBody>
          <a:bodyPr lIns="90000" rIns="90000" tIns="-26640" bIns="-26640" anchor="ctr">
            <a:noAutofit/>
          </a:bodyPr>
          <a:p>
            <a:endParaRPr b="0" lang="en-US" sz="1800" spc="-1" strike="noStrike">
              <a:solidFill>
                <a:srgbClr val="ffffff"/>
              </a:solidFill>
              <a:latin typeface="Calibri"/>
            </a:endParaRPr>
          </a:p>
        </p:txBody>
      </p:sp>
      <p:sp>
        <p:nvSpPr>
          <p:cNvPr id="438" name="PlaceHolder 2"/>
          <p:cNvSpPr>
            <a:spLocks noGrp="1"/>
          </p:cNvSpPr>
          <p:nvPr>
            <p:ph/>
          </p:nvPr>
        </p:nvSpPr>
        <p:spPr>
          <a:xfrm>
            <a:off x="640080" y="2872800"/>
            <a:ext cx="4243320" cy="3320280"/>
          </a:xfrm>
          <a:prstGeom prst="rect">
            <a:avLst/>
          </a:prstGeom>
          <a:noFill/>
          <a:ln w="0">
            <a:noFill/>
          </a:ln>
        </p:spPr>
        <p:txBody>
          <a:bodyPr anchor="t">
            <a:normAutofit fontScale="96000"/>
          </a:bodyPr>
          <a:p>
            <a:pPr marL="219240" indent="-219240">
              <a:lnSpc>
                <a:spcPct val="90000"/>
              </a:lnSpc>
              <a:spcBef>
                <a:spcPts val="1001"/>
              </a:spcBef>
              <a:buClr>
                <a:srgbClr val="000000"/>
              </a:buClr>
              <a:buFont typeface="Arial"/>
              <a:buChar char="•"/>
            </a:pPr>
            <a:r>
              <a:rPr b="0" lang="nl-NL" sz="1700" spc="-1" strike="noStrike">
                <a:solidFill>
                  <a:srgbClr val="000000"/>
                </a:solidFill>
                <a:latin typeface="Calibri"/>
              </a:rPr>
              <a:t>Informatievoorziening</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Webinar</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Nieuwsbrief</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Artikelen in het blad Bijenhouden</a:t>
            </a:r>
            <a:endParaRPr b="0" lang="nl-NL" sz="1700" spc="-1" strike="noStrike">
              <a:solidFill>
                <a:srgbClr val="000000"/>
              </a:solidFill>
              <a:latin typeface="Calibri"/>
            </a:endParaRPr>
          </a:p>
          <a:p>
            <a:pPr marL="219240" indent="-219240">
              <a:lnSpc>
                <a:spcPct val="90000"/>
              </a:lnSpc>
              <a:spcBef>
                <a:spcPts val="1001"/>
              </a:spcBef>
              <a:buClr>
                <a:srgbClr val="000000"/>
              </a:buClr>
              <a:buFont typeface="Arial"/>
              <a:buChar char="•"/>
            </a:pPr>
            <a:r>
              <a:rPr b="0" lang="nl-NL" sz="1700" spc="-1" strike="noStrike">
                <a:solidFill>
                  <a:srgbClr val="000000"/>
                </a:solidFill>
                <a:latin typeface="Calibri"/>
              </a:rPr>
              <a:t>Task force Aziatische hoornaar</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Persbericht</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Beschikbaar maken van frontjes voor selectieve vallen in hotspots</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Organiseren van bijeenkomsten</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Onderzoek effectiviteit selectieve val</a:t>
            </a:r>
            <a:endParaRPr b="0" lang="nl-NL" sz="1700" spc="-1" strike="noStrike">
              <a:solidFill>
                <a:srgbClr val="000000"/>
              </a:solidFill>
              <a:latin typeface="Calibri"/>
            </a:endParaRPr>
          </a:p>
          <a:p>
            <a:pPr lvl="1" marL="658080" indent="-219240">
              <a:lnSpc>
                <a:spcPct val="90000"/>
              </a:lnSpc>
              <a:spcBef>
                <a:spcPts val="499"/>
              </a:spcBef>
              <a:buClr>
                <a:srgbClr val="000000"/>
              </a:buClr>
              <a:buFont typeface="Arial"/>
              <a:buChar char="•"/>
            </a:pPr>
            <a:r>
              <a:rPr b="0" lang="nl-NL" sz="1700" spc="-1" strike="noStrike">
                <a:solidFill>
                  <a:srgbClr val="000000"/>
                </a:solidFill>
                <a:latin typeface="Calibri"/>
              </a:rPr>
              <a:t>Interprovinciaal overleg</a:t>
            </a:r>
            <a:br>
              <a:rPr sz="1700"/>
            </a:br>
            <a:r>
              <a:rPr b="0" lang="nl-NL" sz="1700" spc="-1" strike="noStrike">
                <a:solidFill>
                  <a:srgbClr val="000000"/>
                </a:solidFill>
                <a:latin typeface="Calibri"/>
              </a:rPr>
              <a:t> </a:t>
            </a:r>
            <a:endParaRPr b="0" lang="nl-NL" sz="1700" spc="-1" strike="noStrike">
              <a:solidFill>
                <a:srgbClr val="000000"/>
              </a:solidFill>
              <a:latin typeface="Calibri"/>
            </a:endParaRPr>
          </a:p>
          <a:p>
            <a:pPr indent="0">
              <a:lnSpc>
                <a:spcPct val="90000"/>
              </a:lnSpc>
              <a:spcBef>
                <a:spcPts val="499"/>
              </a:spcBef>
              <a:buNone/>
            </a:pPr>
            <a:endParaRPr b="0" lang="nl-NL" sz="1700" spc="-1" strike="noStrike">
              <a:solidFill>
                <a:srgbClr val="000000"/>
              </a:solidFill>
              <a:latin typeface="Calibri"/>
            </a:endParaRPr>
          </a:p>
          <a:p>
            <a:pPr marL="438840" indent="0">
              <a:lnSpc>
                <a:spcPct val="90000"/>
              </a:lnSpc>
              <a:spcBef>
                <a:spcPts val="499"/>
              </a:spcBef>
              <a:buNone/>
              <a:tabLst>
                <a:tab algn="l" pos="0"/>
              </a:tabLst>
            </a:pPr>
            <a:endParaRPr b="0" lang="nl-NL" sz="1700" spc="-1" strike="noStrike">
              <a:solidFill>
                <a:srgbClr val="000000"/>
              </a:solidFill>
              <a:latin typeface="Calibri"/>
            </a:endParaRPr>
          </a:p>
          <a:p>
            <a:pPr indent="0">
              <a:lnSpc>
                <a:spcPct val="90000"/>
              </a:lnSpc>
              <a:spcBef>
                <a:spcPts val="499"/>
              </a:spcBef>
              <a:buNone/>
              <a:tabLst>
                <a:tab algn="l" pos="0"/>
              </a:tabLst>
            </a:pPr>
            <a:endParaRPr b="0" lang="nl-NL" sz="1700" spc="-1" strike="noStrike">
              <a:solidFill>
                <a:srgbClr val="000000"/>
              </a:solidFill>
              <a:latin typeface="Calibri"/>
            </a:endParaRPr>
          </a:p>
          <a:p>
            <a:pPr indent="0">
              <a:lnSpc>
                <a:spcPct val="90000"/>
              </a:lnSpc>
              <a:spcBef>
                <a:spcPts val="499"/>
              </a:spcBef>
              <a:buNone/>
              <a:tabLst>
                <a:tab algn="l" pos="0"/>
              </a:tabLst>
            </a:pPr>
            <a:endParaRPr b="0" lang="nl-NL" sz="1700" spc="-1" strike="noStrike">
              <a:solidFill>
                <a:srgbClr val="000000"/>
              </a:solidFill>
              <a:latin typeface="Calibri"/>
            </a:endParaRPr>
          </a:p>
        </p:txBody>
      </p:sp>
      <p:sp>
        <p:nvSpPr>
          <p:cNvPr id="439" name="Afbeelding 3"/>
          <p:cNvSpPr/>
          <p:nvPr/>
        </p:nvSpPr>
        <p:spPr>
          <a:xfrm>
            <a:off x="5311800" y="0"/>
            <a:ext cx="6878520" cy="6857640"/>
          </a:xfrm>
          <a:custGeom>
            <a:avLst/>
            <a:gdLst>
              <a:gd name="textAreaLeft" fmla="*/ 0 w 6878520"/>
              <a:gd name="textAreaRight" fmla="*/ 6878880 w 6878520"/>
              <a:gd name="textAreaTop" fmla="*/ 0 h 6857640"/>
              <a:gd name="textAreaBottom" fmla="*/ 6858000 h 6857640"/>
            </a:gdLst>
            <a:ahLst/>
            <a:rect l="textAreaLeft" t="textAreaTop" r="textAreaRight" b="textAreaBottom"/>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
          <p:cNvSpPr txBox="1"/>
          <p:nvPr/>
        </p:nvSpPr>
        <p:spPr>
          <a:xfrm>
            <a:off x="5220000" y="3060000"/>
            <a:ext cx="4507200" cy="1457640"/>
          </a:xfrm>
          <a:prstGeom prst="rect">
            <a:avLst/>
          </a:prstGeom>
          <a:noFill/>
          <a:ln w="0">
            <a:noFill/>
          </a:ln>
        </p:spPr>
        <p:txBody>
          <a:bodyPr lIns="90000" rIns="90000" tIns="45000" bIns="45000" anchor="t">
            <a:noAutofit/>
          </a:bodyPr>
          <a:p>
            <a:pPr algn="ctr"/>
            <a:r>
              <a:rPr b="1" lang="nl-NL" sz="3200" spc="-1" strike="noStrike">
                <a:solidFill>
                  <a:srgbClr val="000000"/>
                </a:solidFill>
                <a:latin typeface="Arial"/>
              </a:rPr>
              <a:t>7</a:t>
            </a:r>
            <a:endParaRPr b="0" lang="nl-NL" sz="3200" spc="-1" strike="noStrike">
              <a:solidFill>
                <a:srgbClr val="000000"/>
              </a:solidFill>
              <a:latin typeface="Arial"/>
            </a:endParaRPr>
          </a:p>
          <a:p>
            <a:pPr algn="ctr"/>
            <a:endParaRPr b="0" lang="nl-NL" sz="3200" spc="-1" strike="noStrike">
              <a:solidFill>
                <a:srgbClr val="000000"/>
              </a:solidFill>
              <a:latin typeface="Arial"/>
            </a:endParaRPr>
          </a:p>
          <a:p>
            <a:pPr algn="ctr"/>
            <a:r>
              <a:rPr b="1" lang="nl-NL" sz="3200" spc="-1" strike="noStrike">
                <a:solidFill>
                  <a:srgbClr val="000000"/>
                </a:solidFill>
                <a:latin typeface="Arial"/>
              </a:rPr>
              <a:t>Nuttige Websites</a:t>
            </a:r>
            <a:endParaRPr b="0" lang="nl-NL"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1" name="Afbeelding 6" descr=""/>
          <p:cNvPicPr/>
          <p:nvPr/>
        </p:nvPicPr>
        <p:blipFill>
          <a:blip r:embed="rId1"/>
          <a:stretch/>
        </p:blipFill>
        <p:spPr>
          <a:xfrm>
            <a:off x="343080" y="197640"/>
            <a:ext cx="3151800" cy="3879360"/>
          </a:xfrm>
          <a:prstGeom prst="rect">
            <a:avLst/>
          </a:prstGeom>
          <a:ln w="0">
            <a:noFill/>
          </a:ln>
        </p:spPr>
      </p:pic>
      <p:pic>
        <p:nvPicPr>
          <p:cNvPr id="442" name="Afbeelding 4" descr="Afbeelding met Website&#10;&#10;Automatisch gegenereerde beschrijving"/>
          <p:cNvPicPr/>
          <p:nvPr/>
        </p:nvPicPr>
        <p:blipFill>
          <a:blip r:embed="rId2"/>
          <a:stretch/>
        </p:blipFill>
        <p:spPr>
          <a:xfrm>
            <a:off x="3972240" y="235800"/>
            <a:ext cx="3231360" cy="3703680"/>
          </a:xfrm>
          <a:prstGeom prst="rect">
            <a:avLst/>
          </a:prstGeom>
          <a:ln w="0">
            <a:noFill/>
          </a:ln>
        </p:spPr>
      </p:pic>
      <p:pic>
        <p:nvPicPr>
          <p:cNvPr id="443" name="Afbeelding 3" descr=""/>
          <p:cNvPicPr/>
          <p:nvPr/>
        </p:nvPicPr>
        <p:blipFill>
          <a:blip r:embed="rId3"/>
          <a:stretch/>
        </p:blipFill>
        <p:spPr>
          <a:xfrm>
            <a:off x="9642600" y="6023520"/>
            <a:ext cx="749880" cy="834120"/>
          </a:xfrm>
          <a:prstGeom prst="rect">
            <a:avLst/>
          </a:prstGeom>
          <a:ln w="0">
            <a:noFill/>
          </a:ln>
        </p:spPr>
      </p:pic>
      <p:pic>
        <p:nvPicPr>
          <p:cNvPr id="444" name="Afbeelding 7" descr=""/>
          <p:cNvPicPr/>
          <p:nvPr/>
        </p:nvPicPr>
        <p:blipFill>
          <a:blip r:embed="rId4"/>
          <a:srcRect l="14453" t="26998" r="64546" b="28394"/>
          <a:stretch/>
        </p:blipFill>
        <p:spPr>
          <a:xfrm>
            <a:off x="8116920" y="235800"/>
            <a:ext cx="3051000" cy="3644280"/>
          </a:xfrm>
          <a:prstGeom prst="rect">
            <a:avLst/>
          </a:prstGeom>
          <a:ln w="0">
            <a:noFill/>
          </a:ln>
        </p:spPr>
      </p:pic>
      <p:sp>
        <p:nvSpPr>
          <p:cNvPr id="445" name="Tekstvak 8"/>
          <p:cNvSpPr/>
          <p:nvPr/>
        </p:nvSpPr>
        <p:spPr>
          <a:xfrm flipH="1">
            <a:off x="189720" y="4205160"/>
            <a:ext cx="3445560" cy="1461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000000"/>
                </a:solidFill>
                <a:latin typeface="Calibri"/>
              </a:rPr>
              <a:t>Facebook:</a:t>
            </a:r>
            <a:br>
              <a:rPr sz="1800"/>
            </a:br>
            <a:r>
              <a:rPr b="0" lang="nl-NL" sz="1800" spc="-1" strike="noStrike">
                <a:solidFill>
                  <a:srgbClr val="000000"/>
                </a:solidFill>
                <a:latin typeface="Calibri"/>
              </a:rPr>
              <a:t>Opsporing Aziatische Hoornaar </a:t>
            </a:r>
            <a:br>
              <a:rPr sz="1800"/>
            </a:b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nl-NL" sz="1800" spc="-1" strike="noStrike">
                <a:solidFill>
                  <a:srgbClr val="000000"/>
                </a:solidFill>
                <a:latin typeface="Calibri"/>
              </a:rPr>
              <a:t>                                     </a:t>
            </a:r>
            <a:endParaRPr b="0" lang="nl-NL" sz="1800" spc="-1" strike="noStrike">
              <a:solidFill>
                <a:srgbClr val="000000"/>
              </a:solidFill>
              <a:latin typeface="Arial"/>
            </a:endParaRPr>
          </a:p>
        </p:txBody>
      </p:sp>
      <p:sp>
        <p:nvSpPr>
          <p:cNvPr id="446" name="Tekstvak 9"/>
          <p:cNvSpPr/>
          <p:nvPr/>
        </p:nvSpPr>
        <p:spPr>
          <a:xfrm>
            <a:off x="7738200" y="4366440"/>
            <a:ext cx="4183200" cy="63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000000"/>
                </a:solidFill>
                <a:latin typeface="Calibri"/>
              </a:rPr>
              <a:t>Obsidentify.nl</a:t>
            </a:r>
            <a:br>
              <a:rPr sz="1800"/>
            </a:br>
            <a:r>
              <a:rPr b="0" lang="nl-NL" sz="1800" spc="-1" strike="noStrike">
                <a:solidFill>
                  <a:srgbClr val="000000"/>
                </a:solidFill>
                <a:latin typeface="Calibri"/>
              </a:rPr>
              <a:t>Waarneming.nl</a:t>
            </a:r>
            <a:endParaRPr b="0" lang="nl-NL" sz="1800" spc="-1" strike="noStrike">
              <a:solidFill>
                <a:srgbClr val="000000"/>
              </a:solidFill>
              <a:latin typeface="Arial"/>
            </a:endParaRPr>
          </a:p>
        </p:txBody>
      </p:sp>
      <p:sp>
        <p:nvSpPr>
          <p:cNvPr id="447" name="Tekstvak 10"/>
          <p:cNvSpPr/>
          <p:nvPr/>
        </p:nvSpPr>
        <p:spPr>
          <a:xfrm>
            <a:off x="3851640" y="4320000"/>
            <a:ext cx="3528360" cy="1461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000000"/>
                </a:solidFill>
                <a:latin typeface="Calibri"/>
              </a:rPr>
              <a:t>Vespawatch.nl  &amp; vespawatch.be</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Calibri"/>
              </a:rPr>
              <a:t>Bijenhouders.nl</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Calibri"/>
              </a:rPr>
              <a:t>Imkersnederland.nl</a:t>
            </a:r>
            <a:endParaRPr b="0" lang="nl-NL" sz="1800" spc="-1" strike="noStrike">
              <a:solidFill>
                <a:srgbClr val="000000"/>
              </a:solidFill>
              <a:latin typeface="Arial"/>
            </a:endParaRPr>
          </a:p>
          <a:p>
            <a:pPr>
              <a:lnSpc>
                <a:spcPct val="100000"/>
              </a:lnSpc>
            </a:pPr>
            <a:r>
              <a:rPr b="0" lang="nl-NL" sz="1800" spc="-1" strike="noStrike">
                <a:solidFill>
                  <a:srgbClr val="000000"/>
                </a:solidFill>
                <a:latin typeface="Calibri"/>
              </a:rPr>
              <a:t>Frelonasiatique.mnhn.fr</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p:txBody>
      </p:sp>
      <p:sp>
        <p:nvSpPr>
          <p:cNvPr id="448" name=""/>
          <p:cNvSpPr txBox="1"/>
          <p:nvPr/>
        </p:nvSpPr>
        <p:spPr>
          <a:xfrm>
            <a:off x="115560" y="6300000"/>
            <a:ext cx="5644440" cy="346680"/>
          </a:xfrm>
          <a:prstGeom prst="rect">
            <a:avLst/>
          </a:prstGeom>
          <a:noFill/>
          <a:ln w="0">
            <a:noFill/>
          </a:ln>
        </p:spPr>
        <p:txBody>
          <a:bodyPr lIns="90000" rIns="90000" tIns="45000" bIns="45000" anchor="t">
            <a:noAutofit/>
          </a:bodyPr>
          <a:p>
            <a:r>
              <a:rPr b="0" lang="nl-NL" sz="1800" spc="-1" strike="noStrike">
                <a:solidFill>
                  <a:srgbClr val="000000"/>
                </a:solidFill>
                <a:latin typeface="Arial"/>
              </a:rPr>
              <a:t>https://www.nvwa.nl/onderwerpen/aziatische-hoornaar</a:t>
            </a:r>
            <a:endParaRPr b="0" lang="nl-NL" sz="1800" spc="-1" strike="noStrike">
              <a:solidFill>
                <a:srgbClr val="000000"/>
              </a:solidFill>
              <a:latin typeface="Arial"/>
            </a:endParaRPr>
          </a:p>
        </p:txBody>
      </p:sp>
      <p:pic>
        <p:nvPicPr>
          <p:cNvPr id="449" name="" descr=""/>
          <p:cNvPicPr/>
          <p:nvPr/>
        </p:nvPicPr>
        <p:blipFill>
          <a:blip r:embed="rId5"/>
          <a:stretch/>
        </p:blipFill>
        <p:spPr>
          <a:xfrm>
            <a:off x="180000" y="5293440"/>
            <a:ext cx="1882800" cy="100656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0" name="" descr=""/>
          <p:cNvPicPr/>
          <p:nvPr/>
        </p:nvPicPr>
        <p:blipFill>
          <a:blip r:embed="rId1"/>
          <a:stretch/>
        </p:blipFill>
        <p:spPr>
          <a:xfrm>
            <a:off x="-299160" y="-1260000"/>
            <a:ext cx="12491280" cy="8673120"/>
          </a:xfrm>
          <a:prstGeom prst="rect">
            <a:avLst/>
          </a:prstGeom>
          <a:ln w="0">
            <a:noFill/>
          </a:ln>
        </p:spPr>
      </p:pic>
      <p:sp>
        <p:nvSpPr>
          <p:cNvPr id="451" name=""/>
          <p:cNvSpPr txBox="1"/>
          <p:nvPr/>
        </p:nvSpPr>
        <p:spPr>
          <a:xfrm>
            <a:off x="3780000" y="540000"/>
            <a:ext cx="2843280" cy="346320"/>
          </a:xfrm>
          <a:prstGeom prst="rect">
            <a:avLst/>
          </a:prstGeom>
          <a:noFill/>
          <a:ln w="0">
            <a:noFill/>
          </a:ln>
        </p:spPr>
        <p:txBody>
          <a:bodyPr lIns="90000" rIns="90000" tIns="45000" bIns="45000" anchor="t">
            <a:noAutofit/>
          </a:bodyPr>
          <a:p>
            <a:r>
              <a:rPr b="0" lang="nl-NL" sz="1800" spc="-1" strike="noStrike">
                <a:solidFill>
                  <a:srgbClr val="000000"/>
                </a:solidFill>
                <a:latin typeface="Arial"/>
              </a:rPr>
              <a:t>Bedankt voor de aandacht</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PlaceHolder 1"/>
          <p:cNvSpPr>
            <a:spLocks noGrp="1"/>
          </p:cNvSpPr>
          <p:nvPr>
            <p:ph type="title"/>
          </p:nvPr>
        </p:nvSpPr>
        <p:spPr>
          <a:xfrm>
            <a:off x="1523880" y="1122480"/>
            <a:ext cx="9143640" cy="2387160"/>
          </a:xfrm>
          <a:prstGeom prst="rect">
            <a:avLst/>
          </a:prstGeom>
          <a:noFill/>
          <a:ln w="0">
            <a:noFill/>
          </a:ln>
        </p:spPr>
        <p:txBody>
          <a:bodyPr lIns="0" rIns="0" tIns="0" bIns="0" anchor="ctr">
            <a:noAutofit/>
          </a:bodyPr>
          <a:p>
            <a:pPr indent="0">
              <a:buNone/>
            </a:pPr>
            <a:endParaRPr b="0" lang="nl-NL" sz="1800" spc="-1" strike="noStrike">
              <a:solidFill>
                <a:srgbClr val="000000"/>
              </a:solidFill>
              <a:latin typeface="Calibri"/>
            </a:endParaRPr>
          </a:p>
        </p:txBody>
      </p:sp>
      <p:sp>
        <p:nvSpPr>
          <p:cNvPr id="453" name="PlaceHolder 2"/>
          <p:cNvSpPr>
            <a:spLocks noGrp="1"/>
          </p:cNvSpPr>
          <p:nvPr>
            <p:ph/>
          </p:nvPr>
        </p:nvSpPr>
        <p:spPr>
          <a:xfrm>
            <a:off x="609480" y="1604520"/>
            <a:ext cx="10972440" cy="3977280"/>
          </a:xfrm>
          <a:prstGeom prst="rect">
            <a:avLst/>
          </a:prstGeom>
          <a:noFill/>
          <a:ln w="0">
            <a:noFill/>
          </a:ln>
        </p:spPr>
        <p:txBody>
          <a:bodyPr lIns="0" rIns="0" tIns="0" bIns="0" anchor="t">
            <a:normAutofit fontScale="37000"/>
          </a:bodyPr>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De Aziatische Hoornaar: Een invasieve exoot</a:t>
            </a:r>
            <a:br>
              <a:rPr sz="2800"/>
            </a:br>
            <a:r>
              <a:rPr b="0" lang="nl-NL" sz="2800" spc="-1" strike="noStrike">
                <a:solidFill>
                  <a:srgbClr val="000000"/>
                </a:solidFill>
                <a:latin typeface="Calibri"/>
              </a:rPr>
              <a:t>Bron:vrij naar presentatie van Leontine Uijthof, leraar imkeren &amp; Erwin Lankheet, BGC Overijssel Oost</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Overzicht</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Waarom is de AH een probleem?</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Schade door Aziatische hoornaars</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2 Opmars Aziatische Hoornaar</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Opmars</a:t>
            </a:r>
            <a:br>
              <a:rPr sz="2800"/>
            </a:br>
            <a:r>
              <a:rPr b="0" lang="nl-NL" sz="2800" spc="-1" strike="noStrike">
                <a:solidFill>
                  <a:srgbClr val="000000"/>
                </a:solidFill>
                <a:latin typeface="Calibri"/>
              </a:rPr>
              <a:t>in </a:t>
            </a:r>
            <a:br>
              <a:rPr sz="2800"/>
            </a:br>
            <a:r>
              <a:rPr b="0" lang="nl-NL" sz="2800" spc="-1" strike="noStrike">
                <a:solidFill>
                  <a:srgbClr val="000000"/>
                </a:solidFill>
                <a:latin typeface="Calibri"/>
              </a:rPr>
              <a:t>Overijssel</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Verschil Europese en Aziatische hoornaar</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Opsporing en bestrijding</a:t>
            </a:r>
            <a:r>
              <a:rPr b="0" lang="nl-NL" sz="2800" spc="-1" strike="noStrike">
                <a:solidFill>
                  <a:srgbClr val="000000"/>
                </a:solidFill>
                <a:latin typeface="Calibri"/>
              </a:rPr>
              <a:t>	</a:t>
            </a:r>
            <a:r>
              <a:rPr b="0" lang="nl-NL" sz="2800" spc="-1" strike="noStrike">
                <a:solidFill>
                  <a:srgbClr val="000000"/>
                </a:solidFill>
                <a:latin typeface="Calibri"/>
              </a:rPr>
              <a:t>	</a:t>
            </a:r>
            <a:br>
              <a:rPr sz="2800"/>
            </a:br>
            <a:r>
              <a:rPr b="0" lang="nl-NL" sz="2800" spc="-1" strike="noStrike">
                <a:solidFill>
                  <a:srgbClr val="000000"/>
                </a:solidFill>
                <a:latin typeface="Calibri"/>
              </a:rPr>
              <a:t>- wat kun je doen?</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Opsporing &amp; Bestrijding</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Weghalen embryo nesten </a:t>
            </a:r>
            <a:br>
              <a:rPr sz="2800"/>
            </a:br>
            <a:r>
              <a:rPr b="0" lang="nl-NL" sz="2800" spc="-1" strike="noStrike">
                <a:solidFill>
                  <a:srgbClr val="000000"/>
                </a:solidFill>
                <a:latin typeface="Calibri"/>
              </a:rPr>
              <a:t>in het voorjaar</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In het voorjaar en najaar: Plaatsen van selectieve vallen</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Doos vallen en </a:t>
            </a:r>
            <a:br>
              <a:rPr sz="2800"/>
            </a:br>
            <a:r>
              <a:rPr b="0" lang="nl-NL" sz="2800" spc="-1" strike="noStrike">
                <a:solidFill>
                  <a:srgbClr val="000000"/>
                </a:solidFill>
                <a:latin typeface="Calibri"/>
              </a:rPr>
              <a:t>jampot deksel vallen</a:t>
            </a:r>
            <a:br>
              <a:rPr sz="2800"/>
            </a:br>
            <a:r>
              <a:rPr b="0" lang="nl-NL" sz="2800" spc="-1" strike="noStrike">
                <a:solidFill>
                  <a:srgbClr val="000000"/>
                </a:solidFill>
                <a:latin typeface="Calibri"/>
              </a:rPr>
              <a:t> </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Lokpot</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Vanaf medio mei: </a:t>
            </a:r>
            <a:br>
              <a:rPr sz="2800"/>
            </a:br>
            <a:r>
              <a:rPr b="0" lang="nl-NL" sz="2800" spc="-1" strike="noStrike">
                <a:solidFill>
                  <a:srgbClr val="000000"/>
                </a:solidFill>
                <a:latin typeface="Calibri"/>
              </a:rPr>
              <a:t>opsporing nesten met wiek- of lokpotten</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Lokaliseren nest: Triangulatie</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Niet doen</a:t>
            </a:r>
            <a:endParaRPr b="0" lang="nl-NL" sz="2800" spc="-1" strike="noStrike">
              <a:solidFill>
                <a:srgbClr val="000000"/>
              </a:solidFill>
              <a:latin typeface="Calibri"/>
            </a:endParaRPr>
          </a:p>
          <a:p>
            <a:pPr marL="159840" indent="-1198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Wat doet de NBV</a:t>
            </a:r>
            <a:endParaRPr b="0" lang="nl-NL"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824760" y="365040"/>
            <a:ext cx="10515240" cy="1325160"/>
          </a:xfrm>
          <a:prstGeom prst="rect">
            <a:avLst/>
          </a:prstGeom>
          <a:noFill/>
          <a:ln w="0">
            <a:noFill/>
          </a:ln>
        </p:spPr>
        <p:txBody>
          <a:bodyPr lIns="0" rIns="0" tIns="0" bIns="0" anchor="ctr">
            <a:noAutofit/>
          </a:bodyPr>
          <a:p>
            <a:pPr indent="0">
              <a:buNone/>
            </a:pPr>
            <a:r>
              <a:rPr b="0" lang="nl-NL" sz="5400" spc="-1" strike="noStrike">
                <a:solidFill>
                  <a:srgbClr val="000000"/>
                </a:solidFill>
                <a:latin typeface="Calibri Light"/>
              </a:rPr>
              <a:t>Waarom is de AH een probleem?</a:t>
            </a:r>
            <a:endParaRPr b="0" lang="nl-NL" sz="5400" spc="-1" strike="noStrike">
              <a:solidFill>
                <a:srgbClr val="000000"/>
              </a:solidFill>
              <a:latin typeface="Calibri"/>
            </a:endParaRPr>
          </a:p>
        </p:txBody>
      </p:sp>
      <p:sp>
        <p:nvSpPr>
          <p:cNvPr id="313" name="PlaceHolder 2"/>
          <p:cNvSpPr>
            <a:spLocks noGrp="1"/>
          </p:cNvSpPr>
          <p:nvPr>
            <p:ph/>
          </p:nvPr>
        </p:nvSpPr>
        <p:spPr>
          <a:xfrm>
            <a:off x="658080" y="1620000"/>
            <a:ext cx="10681920" cy="4834440"/>
          </a:xfrm>
          <a:prstGeom prst="rect">
            <a:avLst/>
          </a:prstGeom>
          <a:noFill/>
          <a:ln w="0">
            <a:noFill/>
          </a:ln>
        </p:spPr>
        <p:txBody>
          <a:bodyPr lIns="0" rIns="0" tIns="0" bIns="0" anchor="t">
            <a:normAutofit fontScale="97000"/>
          </a:bodyPr>
          <a:p>
            <a:pPr marL="419040" indent="-3142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De agressieve Aziatische Hoornaar rukt op en verspreidt zich erg snel</a:t>
            </a:r>
            <a:endParaRPr b="0" lang="nl-NL" sz="2800" spc="-1" strike="noStrike">
              <a:solidFill>
                <a:srgbClr val="000000"/>
              </a:solidFill>
              <a:latin typeface="Calibri"/>
            </a:endParaRPr>
          </a:p>
          <a:p>
            <a:pPr indent="0">
              <a:lnSpc>
                <a:spcPct val="90000"/>
              </a:lnSpc>
              <a:spcBef>
                <a:spcPts val="1417"/>
              </a:spcBef>
              <a:buNone/>
            </a:pPr>
            <a:endParaRPr b="0" lang="nl-NL" sz="2400" spc="-1" strike="noStrike">
              <a:solidFill>
                <a:srgbClr val="000000"/>
              </a:solidFill>
              <a:latin typeface="Calibri"/>
            </a:endParaRPr>
          </a:p>
          <a:p>
            <a:pPr lvl="1" marL="838080" indent="-314280">
              <a:lnSpc>
                <a:spcPct val="90000"/>
              </a:lnSpc>
              <a:spcBef>
                <a:spcPts val="1134"/>
              </a:spcBef>
              <a:buClr>
                <a:srgbClr val="000000"/>
              </a:buClr>
              <a:buSzPct val="75000"/>
              <a:buFont typeface="Symbol" charset="2"/>
              <a:buChar char=""/>
            </a:pPr>
            <a:r>
              <a:rPr b="0" lang="nl-NL" sz="2400" spc="-1" strike="noStrike">
                <a:solidFill>
                  <a:srgbClr val="000000"/>
                </a:solidFill>
                <a:latin typeface="Calibri"/>
                <a:ea typeface="Microsoft YaHei"/>
              </a:rPr>
              <a:t>1 AH volk eet +/- 11 kg insecten in een seizoen (equiv. </a:t>
            </a:r>
            <a:r>
              <a:rPr b="0" lang="nl-NL" sz="2400" spc="-1" strike="noStrike">
                <a:solidFill>
                  <a:srgbClr val="000000"/>
                </a:solidFill>
                <a:latin typeface="Calibri"/>
              </a:rPr>
              <a:t>40 bijen kasten) </a:t>
            </a:r>
            <a:endParaRPr b="0" lang="nl-NL" sz="2400" spc="-1" strike="noStrike">
              <a:solidFill>
                <a:srgbClr val="000000"/>
              </a:solidFill>
              <a:latin typeface="Calibri"/>
            </a:endParaRPr>
          </a:p>
          <a:p>
            <a:pPr lvl="1" marL="838080" indent="-314280">
              <a:lnSpc>
                <a:spcPct val="90000"/>
              </a:lnSpc>
              <a:spcBef>
                <a:spcPts val="1134"/>
              </a:spcBef>
              <a:buClr>
                <a:srgbClr val="000000"/>
              </a:buClr>
              <a:buSzPct val="75000"/>
              <a:buFont typeface="Symbol" charset="2"/>
              <a:buChar char=""/>
            </a:pPr>
            <a:r>
              <a:rPr b="0" lang="nl-NL" sz="2400" spc="-1" strike="noStrike">
                <a:solidFill>
                  <a:srgbClr val="000000"/>
                </a:solidFill>
                <a:latin typeface="Calibri"/>
              </a:rPr>
              <a:t>1 AH volk kan 500+ koninginnen opleveren</a:t>
            </a:r>
            <a:endParaRPr b="0" lang="nl-NL" sz="2400" spc="-1" strike="noStrike">
              <a:solidFill>
                <a:srgbClr val="000000"/>
              </a:solidFill>
              <a:latin typeface="Calibri"/>
            </a:endParaRPr>
          </a:p>
          <a:p>
            <a:pPr lvl="1" marL="838080" indent="-314280">
              <a:lnSpc>
                <a:spcPct val="90000"/>
              </a:lnSpc>
              <a:spcBef>
                <a:spcPts val="1134"/>
              </a:spcBef>
              <a:buClr>
                <a:srgbClr val="000000"/>
              </a:buClr>
              <a:buSzPct val="75000"/>
              <a:buFont typeface="Symbol" charset="2"/>
              <a:buChar char=""/>
            </a:pPr>
            <a:r>
              <a:rPr b="0" lang="nl-NL" sz="2400" spc="-1" strike="noStrike">
                <a:solidFill>
                  <a:srgbClr val="000000"/>
                </a:solidFill>
                <a:latin typeface="Calibri"/>
              </a:rPr>
              <a:t>Deze koninginnen kunnen enkele 10 km vliegen alvorens te overwinteren (10% overleeft)</a:t>
            </a:r>
            <a:endParaRPr b="0" lang="nl-NL" sz="2400" spc="-1" strike="noStrike">
              <a:solidFill>
                <a:srgbClr val="000000"/>
              </a:solidFill>
              <a:latin typeface="Calibri"/>
            </a:endParaRPr>
          </a:p>
          <a:p>
            <a:pPr lvl="1" marL="838080" indent="-314280">
              <a:lnSpc>
                <a:spcPct val="90000"/>
              </a:lnSpc>
              <a:spcBef>
                <a:spcPts val="1134"/>
              </a:spcBef>
              <a:buClr>
                <a:srgbClr val="000000"/>
              </a:buClr>
              <a:buSzPct val="75000"/>
              <a:buFont typeface="Symbol" charset="2"/>
              <a:buChar char=""/>
            </a:pPr>
            <a:r>
              <a:rPr b="0" lang="nl-NL" sz="2400" spc="-1" strike="noStrike">
                <a:solidFill>
                  <a:srgbClr val="000000"/>
                </a:solidFill>
                <a:latin typeface="Calibri"/>
              </a:rPr>
              <a:t>Jonge AH eten voornamelijk insecten (eiwit), werkers eten ook fruit</a:t>
            </a:r>
            <a:endParaRPr b="0" lang="nl-NL" sz="2400" spc="-1" strike="noStrike">
              <a:solidFill>
                <a:srgbClr val="000000"/>
              </a:solidFill>
              <a:latin typeface="Calibri"/>
            </a:endParaRPr>
          </a:p>
          <a:p>
            <a:pPr indent="0">
              <a:lnSpc>
                <a:spcPct val="90000"/>
              </a:lnSpc>
              <a:spcBef>
                <a:spcPts val="1417"/>
              </a:spcBef>
              <a:buNone/>
            </a:pPr>
            <a:endParaRPr b="0" lang="nl-NL" sz="2400" spc="-1" strike="noStrike">
              <a:solidFill>
                <a:srgbClr val="000000"/>
              </a:solidFill>
              <a:latin typeface="Calibri"/>
            </a:endParaRPr>
          </a:p>
          <a:p>
            <a:pPr marL="419040" indent="-3142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Europese (honing)bij heeft</a:t>
            </a:r>
            <a:r>
              <a:rPr b="0" i="1" lang="nl-NL" sz="2800" spc="-1" strike="noStrike">
                <a:solidFill>
                  <a:srgbClr val="000000"/>
                </a:solidFill>
                <a:latin typeface="Calibri"/>
              </a:rPr>
              <a:t> geen enkel verweer</a:t>
            </a:r>
            <a:r>
              <a:rPr b="0" lang="nl-NL" sz="2800" spc="-1" strike="noStrike">
                <a:solidFill>
                  <a:srgbClr val="000000"/>
                </a:solidFill>
                <a:latin typeface="Calibri"/>
              </a:rPr>
              <a:t> tegen de AH </a:t>
            </a:r>
            <a:endParaRPr b="0" lang="nl-NL" sz="2800" spc="-1" strike="noStrike">
              <a:solidFill>
                <a:srgbClr val="000000"/>
              </a:solidFill>
              <a:latin typeface="Calibri"/>
            </a:endParaRPr>
          </a:p>
          <a:p>
            <a:pPr indent="0">
              <a:lnSpc>
                <a:spcPct val="90000"/>
              </a:lnSpc>
              <a:spcBef>
                <a:spcPts val="1417"/>
              </a:spcBef>
              <a:buNone/>
            </a:pPr>
            <a:endParaRPr b="0" lang="nl-NL" sz="2800" spc="-1" strike="noStrike">
              <a:solidFill>
                <a:srgbClr val="000000"/>
              </a:solidFill>
              <a:latin typeface="Calibri"/>
            </a:endParaRPr>
          </a:p>
          <a:p>
            <a:pPr marL="419040" indent="-314280">
              <a:lnSpc>
                <a:spcPct val="90000"/>
              </a:lnSpc>
              <a:spcBef>
                <a:spcPts val="1417"/>
              </a:spcBef>
              <a:buClr>
                <a:srgbClr val="000000"/>
              </a:buClr>
              <a:buSzPct val="45000"/>
              <a:buFont typeface="Wingdings" charset="2"/>
              <a:buChar char=""/>
            </a:pPr>
            <a:r>
              <a:rPr b="0" lang="nl-NL" sz="2800" spc="-1" strike="noStrike">
                <a:solidFill>
                  <a:srgbClr val="000000"/>
                </a:solidFill>
                <a:latin typeface="Calibri"/>
              </a:rPr>
              <a:t>AH is agressief, er zijn al doden gevallen (verkeerde tijd &amp; plaats)</a:t>
            </a:r>
            <a:endParaRPr b="0" lang="nl-NL" sz="2800" spc="-1" strike="noStrike">
              <a:solidFill>
                <a:srgbClr val="000000"/>
              </a:solidFill>
              <a:latin typeface="Calibri"/>
            </a:endParaRPr>
          </a:p>
          <a:p>
            <a:pPr lvl="1" marL="838080" indent="-314280">
              <a:lnSpc>
                <a:spcPct val="90000"/>
              </a:lnSpc>
              <a:spcBef>
                <a:spcPts val="1134"/>
              </a:spcBef>
              <a:buClr>
                <a:srgbClr val="000000"/>
              </a:buClr>
              <a:buSzPct val="75000"/>
              <a:buFont typeface="Symbol" charset="2"/>
              <a:buChar char=""/>
            </a:pPr>
            <a:r>
              <a:rPr b="0" lang="nl-NL" sz="2400" spc="-1" strike="noStrike">
                <a:solidFill>
                  <a:srgbClr val="000000"/>
                </a:solidFill>
                <a:latin typeface="Calibri"/>
              </a:rPr>
              <a:t>Prikken + spugen zuur (richting ogen) en halen onmiddellijk nestgenoten erbij</a:t>
            </a:r>
            <a:endParaRPr b="0" lang="nl-NL" sz="2400" spc="-1" strike="noStrike">
              <a:solidFill>
                <a:srgbClr val="000000"/>
              </a:solidFill>
              <a:latin typeface="Calibri"/>
            </a:endParaRPr>
          </a:p>
        </p:txBody>
      </p:sp>
      <p:pic>
        <p:nvPicPr>
          <p:cNvPr id="314" name="" descr=""/>
          <p:cNvPicPr/>
          <p:nvPr/>
        </p:nvPicPr>
        <p:blipFill>
          <a:blip r:embed="rId1"/>
          <a:stretch/>
        </p:blipFill>
        <p:spPr>
          <a:xfrm>
            <a:off x="10814400" y="612000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15" name="Rectangle 203"/>
          <p:cNvSpPr/>
          <p:nvPr/>
        </p:nvSpPr>
        <p:spPr>
          <a:xfrm>
            <a:off x="0" y="0"/>
            <a:ext cx="1218852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16" name="PlaceHolder 1"/>
          <p:cNvSpPr>
            <a:spLocks noGrp="1"/>
          </p:cNvSpPr>
          <p:nvPr>
            <p:ph type="title"/>
          </p:nvPr>
        </p:nvSpPr>
        <p:spPr>
          <a:xfrm>
            <a:off x="838080" y="365040"/>
            <a:ext cx="5250960" cy="1806840"/>
          </a:xfrm>
          <a:prstGeom prst="rect">
            <a:avLst/>
          </a:prstGeom>
          <a:noFill/>
          <a:ln w="0">
            <a:noFill/>
          </a:ln>
        </p:spPr>
        <p:txBody>
          <a:bodyPr anchor="ctr">
            <a:normAutofit/>
          </a:bodyPr>
          <a:p>
            <a:pPr indent="0">
              <a:lnSpc>
                <a:spcPct val="90000"/>
              </a:lnSpc>
              <a:buNone/>
            </a:pPr>
            <a:r>
              <a:rPr b="0" lang="nl-NL" sz="4400" spc="-1" strike="noStrike">
                <a:solidFill>
                  <a:srgbClr val="000000"/>
                </a:solidFill>
                <a:latin typeface="Calibri Light"/>
              </a:rPr>
              <a:t>Schade door Aziatische hoornaars</a:t>
            </a:r>
            <a:endParaRPr b="0" lang="nl-NL" sz="4400" spc="-1" strike="noStrike">
              <a:solidFill>
                <a:srgbClr val="000000"/>
              </a:solidFill>
              <a:latin typeface="Calibri"/>
            </a:endParaRPr>
          </a:p>
        </p:txBody>
      </p:sp>
      <p:sp>
        <p:nvSpPr>
          <p:cNvPr id="317" name="PlaceHolder 2"/>
          <p:cNvSpPr>
            <a:spLocks noGrp="1"/>
          </p:cNvSpPr>
          <p:nvPr>
            <p:ph/>
          </p:nvPr>
        </p:nvSpPr>
        <p:spPr>
          <a:xfrm>
            <a:off x="838080" y="2333160"/>
            <a:ext cx="5101920" cy="3843360"/>
          </a:xfrm>
          <a:prstGeom prst="rect">
            <a:avLst/>
          </a:prstGeom>
          <a:noFill/>
          <a:ln w="0">
            <a:noFill/>
          </a:ln>
        </p:spPr>
        <p:txBody>
          <a:bodyPr anchor="t">
            <a:normAutofit fontScale="40000"/>
          </a:bodyPr>
          <a:p>
            <a:pPr marL="30240" indent="0">
              <a:lnSpc>
                <a:spcPct val="90000"/>
              </a:lnSpc>
              <a:buNone/>
              <a:tabLst>
                <a:tab algn="l" pos="0"/>
              </a:tabLst>
            </a:pPr>
            <a:r>
              <a:rPr b="1" lang="nl-NL" sz="4000" spc="-1" strike="noStrike">
                <a:solidFill>
                  <a:srgbClr val="000000"/>
                </a:solidFill>
                <a:latin typeface="Calibri"/>
              </a:rPr>
              <a:t>Biodiversiteit</a:t>
            </a:r>
            <a:endParaRPr b="0" lang="nl-NL" sz="4000" spc="-1" strike="noStrike">
              <a:solidFill>
                <a:srgbClr val="000000"/>
              </a:solidFill>
              <a:latin typeface="Calibri"/>
            </a:endParaRPr>
          </a:p>
          <a:p>
            <a:pPr marL="172800" indent="-129600">
              <a:lnSpc>
                <a:spcPct val="90000"/>
              </a:lnSpc>
              <a:buClr>
                <a:srgbClr val="000000"/>
              </a:buClr>
              <a:buSzPct val="45000"/>
              <a:buFont typeface="Wingdings" charset="2"/>
              <a:buChar char=""/>
              <a:tabLst>
                <a:tab algn="l" pos="0"/>
              </a:tabLst>
            </a:pPr>
            <a:r>
              <a:rPr b="0" lang="nl-NL" sz="4000" spc="-1" strike="noStrike">
                <a:solidFill>
                  <a:srgbClr val="000000"/>
                </a:solidFill>
                <a:latin typeface="Calibri"/>
              </a:rPr>
              <a:t>1 nest  &gt;100.000 hornaars</a:t>
            </a:r>
            <a:endParaRPr b="0" lang="nl-NL" sz="4000" spc="-1" strike="noStrike">
              <a:solidFill>
                <a:srgbClr val="000000"/>
              </a:solidFill>
              <a:latin typeface="Calibri"/>
            </a:endParaRPr>
          </a:p>
          <a:p>
            <a:pPr marL="172800" indent="-129600">
              <a:lnSpc>
                <a:spcPct val="90000"/>
              </a:lnSpc>
              <a:buClr>
                <a:srgbClr val="000000"/>
              </a:buClr>
              <a:buSzPct val="45000"/>
              <a:buFont typeface="Wingdings" charset="2"/>
              <a:buChar char=""/>
              <a:tabLst>
                <a:tab algn="l" pos="0"/>
              </a:tabLst>
            </a:pPr>
            <a:r>
              <a:rPr b="0" lang="nl-NL" sz="4000" spc="-1" strike="noStrike">
                <a:solidFill>
                  <a:srgbClr val="000000"/>
                </a:solidFill>
                <a:latin typeface="Calibri"/>
              </a:rPr>
              <a:t>Dieet: 38% honingbij, 30% vliegen, 20% sociale wespen en veel andere soorten- afhankelijk van de standplaats</a:t>
            </a:r>
            <a:endParaRPr b="0" lang="nl-NL" sz="4000" spc="-1" strike="noStrike">
              <a:solidFill>
                <a:srgbClr val="000000"/>
              </a:solidFill>
              <a:latin typeface="Calibri"/>
            </a:endParaRPr>
          </a:p>
          <a:p>
            <a:pPr marL="30240">
              <a:lnSpc>
                <a:spcPct val="90000"/>
              </a:lnSpc>
              <a:spcBef>
                <a:spcPts val="1001"/>
              </a:spcBef>
              <a:buClr>
                <a:srgbClr val="000000"/>
              </a:buClr>
              <a:buSzPct val="45000"/>
              <a:buFont typeface="Wingdings" charset="2"/>
              <a:buChar char=""/>
              <a:tabLst>
                <a:tab algn="l" pos="0"/>
              </a:tabLst>
            </a:pPr>
            <a:r>
              <a:rPr b="0" lang="nl-NL" sz="4000" spc="-1" strike="noStrike">
                <a:solidFill>
                  <a:srgbClr val="000000"/>
                </a:solidFill>
                <a:latin typeface="Calibri"/>
              </a:rPr>
              <a:t>Schade biodiversiteit, minder bestuivers – honingbijen, sociale wespen, solitaire bijen, vliegen, etc.</a:t>
            </a:r>
            <a:endParaRPr b="0" lang="nl-NL" sz="4000" spc="-1" strike="noStrike">
              <a:solidFill>
                <a:srgbClr val="000000"/>
              </a:solidFill>
              <a:latin typeface="Calibri"/>
            </a:endParaRPr>
          </a:p>
          <a:p>
            <a:pPr marL="30240" indent="0">
              <a:lnSpc>
                <a:spcPct val="90000"/>
              </a:lnSpc>
              <a:spcBef>
                <a:spcPts val="1001"/>
              </a:spcBef>
              <a:buNone/>
              <a:tabLst>
                <a:tab algn="l" pos="0"/>
              </a:tabLst>
            </a:pPr>
            <a:endParaRPr b="0" lang="nl-NL" sz="4000" spc="-1" strike="noStrike">
              <a:solidFill>
                <a:srgbClr val="000000"/>
              </a:solidFill>
              <a:latin typeface="Calibri"/>
            </a:endParaRPr>
          </a:p>
          <a:p>
            <a:pPr marL="30240" indent="0">
              <a:lnSpc>
                <a:spcPct val="90000"/>
              </a:lnSpc>
              <a:buNone/>
              <a:tabLst>
                <a:tab algn="l" pos="0"/>
              </a:tabLst>
            </a:pPr>
            <a:r>
              <a:rPr b="1" lang="nl-NL" sz="4000" spc="-1" strike="noStrike">
                <a:solidFill>
                  <a:srgbClr val="000000"/>
                </a:solidFill>
                <a:latin typeface="Calibri"/>
              </a:rPr>
              <a:t>Fruitteelt</a:t>
            </a:r>
            <a:endParaRPr b="0" lang="nl-NL" sz="4000" spc="-1" strike="noStrike">
              <a:solidFill>
                <a:srgbClr val="000000"/>
              </a:solidFill>
              <a:latin typeface="Calibri"/>
            </a:endParaRPr>
          </a:p>
          <a:p>
            <a:pPr marL="167400" indent="-137160">
              <a:lnSpc>
                <a:spcPct val="90000"/>
              </a:lnSpc>
              <a:buClr>
                <a:srgbClr val="000000"/>
              </a:buClr>
              <a:buFont typeface="Arial"/>
              <a:buChar char="•"/>
              <a:tabLst>
                <a:tab algn="l" pos="0"/>
              </a:tabLst>
            </a:pPr>
            <a:r>
              <a:rPr b="0" lang="nl-NL" sz="4000" spc="-1" strike="noStrike">
                <a:solidFill>
                  <a:srgbClr val="000000"/>
                </a:solidFill>
                <a:latin typeface="Calibri"/>
              </a:rPr>
              <a:t>Minder bestuiving</a:t>
            </a:r>
            <a:endParaRPr b="0" lang="nl-NL" sz="4000" spc="-1" strike="noStrike">
              <a:solidFill>
                <a:srgbClr val="000000"/>
              </a:solidFill>
              <a:latin typeface="Calibri"/>
            </a:endParaRPr>
          </a:p>
          <a:p>
            <a:pPr marL="167400" indent="-137160">
              <a:lnSpc>
                <a:spcPct val="90000"/>
              </a:lnSpc>
              <a:buClr>
                <a:srgbClr val="000000"/>
              </a:buClr>
              <a:buFont typeface="Arial"/>
              <a:buChar char="•"/>
              <a:tabLst>
                <a:tab algn="l" pos="0"/>
              </a:tabLst>
            </a:pPr>
            <a:r>
              <a:rPr b="0" lang="nl-NL" sz="4000" spc="-1" strike="noStrike">
                <a:solidFill>
                  <a:srgbClr val="000000"/>
                </a:solidFill>
                <a:latin typeface="Calibri"/>
              </a:rPr>
              <a:t>Aangevreten fruit</a:t>
            </a:r>
            <a:endParaRPr b="0" lang="nl-NL" sz="4000" spc="-1" strike="noStrike">
              <a:solidFill>
                <a:srgbClr val="000000"/>
              </a:solidFill>
              <a:latin typeface="Calibri"/>
            </a:endParaRPr>
          </a:p>
          <a:p>
            <a:pPr marL="30240" indent="0">
              <a:lnSpc>
                <a:spcPct val="90000"/>
              </a:lnSpc>
              <a:buNone/>
              <a:tabLst>
                <a:tab algn="l" pos="0"/>
              </a:tabLst>
            </a:pPr>
            <a:endParaRPr b="0" lang="nl-NL" sz="4000" spc="-1" strike="noStrike">
              <a:solidFill>
                <a:srgbClr val="000000"/>
              </a:solidFill>
              <a:latin typeface="Calibri"/>
            </a:endParaRPr>
          </a:p>
          <a:p>
            <a:pPr marL="30240" indent="0">
              <a:lnSpc>
                <a:spcPct val="90000"/>
              </a:lnSpc>
              <a:spcBef>
                <a:spcPts val="1001"/>
              </a:spcBef>
              <a:buNone/>
              <a:tabLst>
                <a:tab algn="l" pos="0"/>
              </a:tabLst>
            </a:pPr>
            <a:r>
              <a:rPr b="1" lang="nl-NL" sz="4000" spc="-1" strike="noStrike">
                <a:solidFill>
                  <a:srgbClr val="000000"/>
                </a:solidFill>
                <a:latin typeface="Calibri"/>
              </a:rPr>
              <a:t>Imkerij</a:t>
            </a:r>
            <a:endParaRPr b="0" lang="nl-NL" sz="4000" spc="-1" strike="noStrike">
              <a:solidFill>
                <a:srgbClr val="000000"/>
              </a:solidFill>
              <a:latin typeface="Calibri"/>
            </a:endParaRPr>
          </a:p>
          <a:p>
            <a:pPr marL="172800" indent="-129600">
              <a:lnSpc>
                <a:spcPct val="90000"/>
              </a:lnSpc>
              <a:spcBef>
                <a:spcPts val="1001"/>
              </a:spcBef>
              <a:buClr>
                <a:srgbClr val="000000"/>
              </a:buClr>
              <a:buSzPct val="45000"/>
              <a:buFont typeface="Wingdings" charset="2"/>
              <a:buChar char=""/>
              <a:tabLst>
                <a:tab algn="l" pos="0"/>
              </a:tabLst>
            </a:pPr>
            <a:r>
              <a:rPr b="0" lang="nl-NL" sz="4000" spc="-1" strike="noStrike">
                <a:solidFill>
                  <a:srgbClr val="000000"/>
                </a:solidFill>
                <a:latin typeface="Calibri"/>
              </a:rPr>
              <a:t>Stress bij bijenvolk, verzwakking, volken ten onder</a:t>
            </a:r>
            <a:endParaRPr b="0" lang="nl-NL" sz="4000" spc="-1" strike="noStrike">
              <a:solidFill>
                <a:srgbClr val="000000"/>
              </a:solidFill>
              <a:latin typeface="Calibri"/>
            </a:endParaRPr>
          </a:p>
          <a:p>
            <a:pPr marL="172800" indent="-129600">
              <a:lnSpc>
                <a:spcPct val="90000"/>
              </a:lnSpc>
              <a:buClr>
                <a:srgbClr val="000000"/>
              </a:buClr>
              <a:buSzPct val="45000"/>
              <a:buFont typeface="Wingdings" charset="2"/>
              <a:buChar char=""/>
              <a:tabLst>
                <a:tab algn="l" pos="0"/>
              </a:tabLst>
            </a:pPr>
            <a:r>
              <a:rPr b="0" lang="nl-NL" sz="4000" spc="-1" strike="noStrike">
                <a:solidFill>
                  <a:srgbClr val="000000"/>
                </a:solidFill>
                <a:latin typeface="Calibri"/>
              </a:rPr>
              <a:t>Verminderde honing opbrengst</a:t>
            </a:r>
            <a:endParaRPr b="0" lang="nl-NL" sz="4000" spc="-1" strike="noStrike">
              <a:solidFill>
                <a:srgbClr val="000000"/>
              </a:solidFill>
              <a:latin typeface="Calibri"/>
            </a:endParaRPr>
          </a:p>
          <a:p>
            <a:pPr marL="172800" indent="-129600">
              <a:lnSpc>
                <a:spcPct val="90000"/>
              </a:lnSpc>
              <a:buClr>
                <a:srgbClr val="000000"/>
              </a:buClr>
              <a:buSzPct val="45000"/>
              <a:buFont typeface="Wingdings" charset="2"/>
              <a:buChar char=""/>
              <a:tabLst>
                <a:tab algn="l" pos="0"/>
              </a:tabLst>
            </a:pPr>
            <a:r>
              <a:rPr b="0" lang="nl-NL" sz="4000" spc="-1" strike="noStrike">
                <a:solidFill>
                  <a:srgbClr val="000000"/>
                </a:solidFill>
                <a:latin typeface="Calibri"/>
              </a:rPr>
              <a:t>Geen effectieve verdediging (Aziatische bij heeft dat wel)</a:t>
            </a:r>
            <a:endParaRPr b="0" lang="nl-NL" sz="4000" spc="-1" strike="noStrike">
              <a:solidFill>
                <a:srgbClr val="000000"/>
              </a:solidFill>
              <a:latin typeface="Calibri"/>
            </a:endParaRPr>
          </a:p>
          <a:p>
            <a:pPr marL="172800" indent="-129600">
              <a:lnSpc>
                <a:spcPct val="90000"/>
              </a:lnSpc>
              <a:buClr>
                <a:srgbClr val="000000"/>
              </a:buClr>
              <a:buSzPct val="45000"/>
              <a:buFont typeface="Wingdings" charset="2"/>
              <a:buChar char=""/>
              <a:tabLst>
                <a:tab algn="l" pos="0"/>
              </a:tabLst>
            </a:pPr>
            <a:r>
              <a:rPr b="0" lang="nl-NL" sz="4000" spc="-1" strike="noStrike">
                <a:solidFill>
                  <a:srgbClr val="000000"/>
                </a:solidFill>
                <a:latin typeface="Calibri"/>
              </a:rPr>
              <a:t>50% verlies aan volken in Frankrijk en Spanje</a:t>
            </a:r>
            <a:endParaRPr b="0" lang="nl-NL" sz="4000" spc="-1" strike="noStrike">
              <a:solidFill>
                <a:srgbClr val="000000"/>
              </a:solidFill>
              <a:latin typeface="Calibri"/>
            </a:endParaRPr>
          </a:p>
          <a:p>
            <a:pPr indent="0">
              <a:lnSpc>
                <a:spcPct val="90000"/>
              </a:lnSpc>
              <a:buNone/>
              <a:tabLst>
                <a:tab algn="l" pos="0"/>
              </a:tabLst>
            </a:pPr>
            <a:endParaRPr b="0" lang="nl-NL" sz="4000" spc="-1" strike="noStrike">
              <a:solidFill>
                <a:srgbClr val="000000"/>
              </a:solidFill>
              <a:latin typeface="Calibri"/>
            </a:endParaRPr>
          </a:p>
        </p:txBody>
      </p:sp>
      <p:sp>
        <p:nvSpPr>
          <p:cNvPr id="318" name="Afbeelding 4"/>
          <p:cNvSpPr/>
          <p:nvPr/>
        </p:nvSpPr>
        <p:spPr>
          <a:xfrm>
            <a:off x="6229080" y="0"/>
            <a:ext cx="5962320" cy="6857640"/>
          </a:xfrm>
          <a:custGeom>
            <a:avLst/>
            <a:gdLst>
              <a:gd name="textAreaLeft" fmla="*/ 0 w 5962320"/>
              <a:gd name="textAreaRight" fmla="*/ 5962680 w 5962320"/>
              <a:gd name="textAreaTop" fmla="*/ 0 h 6857640"/>
              <a:gd name="textAreaBottom" fmla="*/ 6858000 h 6857640"/>
            </a:gdLst>
            <a:ah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nl-NL" sz="1800" spc="-1" strike="noStrike">
              <a:solidFill>
                <a:srgbClr val="000000"/>
              </a:solidFill>
              <a:latin typeface="Arial"/>
            </a:endParaRPr>
          </a:p>
        </p:txBody>
      </p:sp>
      <p:sp>
        <p:nvSpPr>
          <p:cNvPr id="319" name="Tekstvak 5"/>
          <p:cNvSpPr/>
          <p:nvPr/>
        </p:nvSpPr>
        <p:spPr>
          <a:xfrm>
            <a:off x="10147680" y="5254200"/>
            <a:ext cx="287892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nl-NL" sz="1800" spc="-1" strike="noStrike">
                <a:solidFill>
                  <a:srgbClr val="ffffff"/>
                </a:solidFill>
                <a:latin typeface="Calibri"/>
              </a:rPr>
              <a:t>Vespawatchers</a:t>
            </a:r>
            <a:endParaRPr b="0" lang="nl-NL" sz="1800" spc="-1" strike="noStrike">
              <a:solidFill>
                <a:srgbClr val="000000"/>
              </a:solidFill>
              <a:latin typeface="Arial"/>
            </a:endParaRPr>
          </a:p>
        </p:txBody>
      </p:sp>
      <p:pic>
        <p:nvPicPr>
          <p:cNvPr id="320" name="" descr=""/>
          <p:cNvPicPr/>
          <p:nvPr/>
        </p:nvPicPr>
        <p:blipFill>
          <a:blip r:embed="rId2"/>
          <a:stretch/>
        </p:blipFill>
        <p:spPr>
          <a:xfrm>
            <a:off x="10762920" y="612000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 descr=""/>
          <p:cNvPicPr/>
          <p:nvPr/>
        </p:nvPicPr>
        <p:blipFill>
          <a:blip r:embed="rId1"/>
          <a:stretch/>
        </p:blipFill>
        <p:spPr>
          <a:xfrm rot="21560400">
            <a:off x="341640" y="-406440"/>
            <a:ext cx="11790000" cy="7860240"/>
          </a:xfrm>
          <a:prstGeom prst="rect">
            <a:avLst/>
          </a:prstGeom>
          <a:ln w="0">
            <a:noFill/>
          </a:ln>
        </p:spPr>
      </p:pic>
      <p:sp>
        <p:nvSpPr>
          <p:cNvPr id="322" name="PlaceHolder 1"/>
          <p:cNvSpPr>
            <a:spLocks noGrp="1"/>
          </p:cNvSpPr>
          <p:nvPr>
            <p:ph type="subTitle"/>
          </p:nvPr>
        </p:nvSpPr>
        <p:spPr>
          <a:xfrm>
            <a:off x="720000" y="-174960"/>
            <a:ext cx="3420000" cy="1794960"/>
          </a:xfrm>
          <a:prstGeom prst="rect">
            <a:avLst/>
          </a:prstGeom>
          <a:noFill/>
          <a:ln w="0">
            <a:noFill/>
          </a:ln>
        </p:spPr>
        <p:txBody>
          <a:bodyPr lIns="0" rIns="0" tIns="0" bIns="0" anchor="ctr">
            <a:noAutofit/>
          </a:bodyPr>
          <a:p>
            <a:pPr algn="ctr"/>
            <a:r>
              <a:rPr b="1" lang="nl-NL" sz="3600" spc="-1" strike="noStrike">
                <a:solidFill>
                  <a:srgbClr val="000000"/>
                </a:solidFill>
                <a:latin typeface="Arial"/>
              </a:rPr>
              <a:t>2 </a:t>
            </a:r>
            <a:endParaRPr b="0" lang="nl-NL" sz="3600" spc="-1" strike="noStrike">
              <a:solidFill>
                <a:srgbClr val="000000"/>
              </a:solidFill>
              <a:latin typeface="Arial"/>
            </a:endParaRPr>
          </a:p>
          <a:p>
            <a:pPr algn="ctr"/>
            <a:endParaRPr b="0" lang="nl-NL" sz="3200" spc="-1" strike="noStrike">
              <a:solidFill>
                <a:srgbClr val="000000"/>
              </a:solidFill>
              <a:latin typeface="Arial"/>
            </a:endParaRPr>
          </a:p>
          <a:p>
            <a:pPr algn="ctr"/>
            <a:r>
              <a:rPr b="1" lang="nl-NL" sz="3600" spc="-1" strike="noStrike">
                <a:solidFill>
                  <a:srgbClr val="000000"/>
                </a:solidFill>
                <a:latin typeface="Arial"/>
              </a:rPr>
              <a:t>de opmars</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23" name="Rectangle 11"/>
          <p:cNvSpPr/>
          <p:nvPr/>
        </p:nvSpPr>
        <p:spPr>
          <a:xfrm>
            <a:off x="0" y="0"/>
            <a:ext cx="12191760" cy="6857640"/>
          </a:xfrm>
          <a:prstGeom prst="rect">
            <a:avLst/>
          </a:prstGeom>
          <a:ln w="12600">
            <a:noFill/>
          </a:ln>
        </p:spPr>
        <p:style>
          <a:lnRef idx="0"/>
          <a:fillRef idx="0"/>
          <a:effectRef idx="0"/>
          <a:fontRef idx="minor"/>
        </p:style>
        <p:txBody>
          <a:bodyPr lIns="90000" rIns="90000" tIns="45000" bIns="45000" anchor="ctr">
            <a:noAutofit/>
          </a:bodyPr>
          <a:p>
            <a:endParaRPr b="0" lang="en-US" sz="1800" spc="-1" strike="noStrike">
              <a:solidFill>
                <a:srgbClr val="ffffff"/>
              </a:solidFill>
              <a:latin typeface="Calibri"/>
            </a:endParaRPr>
          </a:p>
        </p:txBody>
      </p:sp>
      <p:sp>
        <p:nvSpPr>
          <p:cNvPr id="324" name="PlaceHolder 1"/>
          <p:cNvSpPr>
            <a:spLocks noGrp="1"/>
          </p:cNvSpPr>
          <p:nvPr>
            <p:ph type="title"/>
          </p:nvPr>
        </p:nvSpPr>
        <p:spPr>
          <a:xfrm>
            <a:off x="838080" y="365040"/>
            <a:ext cx="3661920" cy="1974960"/>
          </a:xfrm>
          <a:prstGeom prst="rect">
            <a:avLst/>
          </a:prstGeom>
          <a:noFill/>
          <a:ln w="0">
            <a:noFill/>
          </a:ln>
        </p:spPr>
        <p:txBody>
          <a:bodyPr anchor="b">
            <a:normAutofit/>
          </a:bodyPr>
          <a:p>
            <a:pPr indent="0">
              <a:lnSpc>
                <a:spcPct val="90000"/>
              </a:lnSpc>
              <a:buNone/>
            </a:pPr>
            <a:r>
              <a:rPr b="1" lang="en-US" sz="3800" spc="-1" strike="noStrike">
                <a:solidFill>
                  <a:srgbClr val="000000"/>
                </a:solidFill>
                <a:latin typeface="Calibri Light"/>
              </a:rPr>
              <a:t>2 Opmars Aziatische Hoornaar</a:t>
            </a:r>
            <a:endParaRPr b="0" lang="nl-NL" sz="3800" spc="-1" strike="noStrike">
              <a:solidFill>
                <a:srgbClr val="000000"/>
              </a:solidFill>
              <a:latin typeface="Calibri"/>
            </a:endParaRPr>
          </a:p>
        </p:txBody>
      </p:sp>
      <p:sp>
        <p:nvSpPr>
          <p:cNvPr id="325" name="sketch line"/>
          <p:cNvSpPr/>
          <p:nvPr/>
        </p:nvSpPr>
        <p:spPr>
          <a:xfrm>
            <a:off x="643320" y="2573640"/>
            <a:ext cx="3254760" cy="18000"/>
          </a:xfrm>
          <a:custGeom>
            <a:avLst/>
            <a:gdLst>
              <a:gd name="textAreaLeft" fmla="*/ 0 w 3254760"/>
              <a:gd name="textAreaRight" fmla="*/ 3255120 w 3254760"/>
              <a:gd name="textAreaTop" fmla="*/ 0 h 18000"/>
              <a:gd name="textAreaBottom" fmla="*/ 18360 h 18000"/>
            </a:gdLst>
            <a:ahLst/>
            <a:rect l="textAreaLeft" t="textAreaTop" r="textAreaRight" b="textAreaBottom"/>
            <a:pathLst>
              <a:path fill="none" w="3255095" h="18288">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stroke="0" w="3255095" h="18288">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w="38160">
            <a:solidFill>
              <a:srgbClr val="ed7d31"/>
            </a:solidFill>
            <a:round/>
          </a:ln>
        </p:spPr>
        <p:style>
          <a:lnRef idx="0"/>
          <a:fillRef idx="0"/>
          <a:effectRef idx="0"/>
          <a:fontRef idx="minor"/>
        </p:style>
        <p:txBody>
          <a:bodyPr lIns="90000" rIns="90000" tIns="-26640" bIns="-26640" anchor="ctr">
            <a:noAutofit/>
          </a:bodyPr>
          <a:p>
            <a:endParaRPr b="0" lang="en-US" sz="1800" spc="-1" strike="noStrike">
              <a:solidFill>
                <a:srgbClr val="ffffff"/>
              </a:solidFill>
              <a:latin typeface="Calibri"/>
            </a:endParaRPr>
          </a:p>
        </p:txBody>
      </p:sp>
      <p:sp>
        <p:nvSpPr>
          <p:cNvPr id="326" name="Tekstvak 6"/>
          <p:cNvSpPr/>
          <p:nvPr/>
        </p:nvSpPr>
        <p:spPr>
          <a:xfrm>
            <a:off x="631080" y="2807280"/>
            <a:ext cx="3428640" cy="3410280"/>
          </a:xfrm>
          <a:prstGeom prst="rect">
            <a:avLst/>
          </a:prstGeom>
          <a:noFill/>
          <a:ln w="0">
            <a:noFill/>
          </a:ln>
        </p:spPr>
        <p:style>
          <a:lnRef idx="0"/>
          <a:fillRef idx="0"/>
          <a:effectRef idx="0"/>
          <a:fontRef idx="minor"/>
        </p:style>
        <p:txBody>
          <a:bodyPr anchor="t">
            <a:normAutofit/>
          </a:bodyPr>
          <a:p>
            <a:pPr indent="-228600">
              <a:lnSpc>
                <a:spcPct val="90000"/>
              </a:lnSpc>
              <a:spcAft>
                <a:spcPts val="601"/>
              </a:spcAft>
              <a:buClr>
                <a:srgbClr val="000000"/>
              </a:buClr>
              <a:buFont typeface="Arial"/>
              <a:buChar char="•"/>
            </a:pPr>
            <a:r>
              <a:rPr b="0" lang="en-US" sz="2000" spc="-1" strike="noStrike">
                <a:solidFill>
                  <a:srgbClr val="000000"/>
                </a:solidFill>
                <a:latin typeface="Calibri"/>
              </a:rPr>
              <a:t>Frankrijk: </a:t>
            </a:r>
            <a:r>
              <a:rPr b="0" lang="en-US" sz="2000" spc="-1" strike="noStrike">
                <a:solidFill>
                  <a:srgbClr val="000000"/>
                </a:solidFill>
                <a:latin typeface="Calibri"/>
              </a:rPr>
              <a:t>	</a:t>
            </a:r>
            <a:r>
              <a:rPr b="0" lang="en-US" sz="2000" spc="-1" strike="noStrike">
                <a:solidFill>
                  <a:srgbClr val="000000"/>
                </a:solidFill>
                <a:latin typeface="Calibri"/>
              </a:rPr>
              <a:t>  2004</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Spanje:     </a:t>
            </a:r>
            <a:r>
              <a:rPr b="0" lang="en-US" sz="2000" spc="-1" strike="noStrike">
                <a:solidFill>
                  <a:srgbClr val="000000"/>
                </a:solidFill>
                <a:latin typeface="Calibri"/>
              </a:rPr>
              <a:t>	</a:t>
            </a:r>
            <a:r>
              <a:rPr b="0" lang="en-US" sz="2000" spc="-1" strike="noStrike">
                <a:solidFill>
                  <a:srgbClr val="000000"/>
                </a:solidFill>
                <a:latin typeface="Calibri"/>
              </a:rPr>
              <a:t>  2010</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Portugal:  </a:t>
            </a:r>
            <a:r>
              <a:rPr b="0" lang="en-US" sz="2000" spc="-1" strike="noStrike">
                <a:solidFill>
                  <a:srgbClr val="000000"/>
                </a:solidFill>
                <a:latin typeface="Calibri"/>
              </a:rPr>
              <a:t>	</a:t>
            </a:r>
            <a:r>
              <a:rPr b="0" lang="en-US" sz="2000" spc="-1" strike="noStrike">
                <a:solidFill>
                  <a:srgbClr val="000000"/>
                </a:solidFill>
                <a:latin typeface="Calibri"/>
              </a:rPr>
              <a:t>  2011</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België:      </a:t>
            </a:r>
            <a:r>
              <a:rPr b="0" lang="en-US" sz="2000" spc="-1" strike="noStrike">
                <a:solidFill>
                  <a:srgbClr val="000000"/>
                </a:solidFill>
                <a:latin typeface="Calibri"/>
              </a:rPr>
              <a:t>	</a:t>
            </a:r>
            <a:r>
              <a:rPr b="0" lang="en-US" sz="2000" spc="-1" strike="noStrike">
                <a:solidFill>
                  <a:srgbClr val="000000"/>
                </a:solidFill>
                <a:latin typeface="Calibri"/>
              </a:rPr>
              <a:t>  2011</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Italië:        </a:t>
            </a:r>
            <a:r>
              <a:rPr b="0" lang="en-US" sz="2000" spc="-1" strike="noStrike">
                <a:solidFill>
                  <a:srgbClr val="000000"/>
                </a:solidFill>
                <a:latin typeface="Calibri"/>
              </a:rPr>
              <a:t>	</a:t>
            </a:r>
            <a:r>
              <a:rPr b="0" lang="en-US" sz="2000" spc="-1" strike="noStrike">
                <a:solidFill>
                  <a:srgbClr val="000000"/>
                </a:solidFill>
                <a:latin typeface="Calibri"/>
              </a:rPr>
              <a:t>  2012</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Duitsland: </a:t>
            </a:r>
            <a:r>
              <a:rPr b="0" lang="en-US" sz="2000" spc="-1" strike="noStrike">
                <a:solidFill>
                  <a:srgbClr val="000000"/>
                </a:solidFill>
                <a:latin typeface="Calibri"/>
              </a:rPr>
              <a:t>	</a:t>
            </a:r>
            <a:r>
              <a:rPr b="0" lang="en-US" sz="2000" spc="-1" strike="noStrike">
                <a:solidFill>
                  <a:srgbClr val="000000"/>
                </a:solidFill>
                <a:latin typeface="Calibri"/>
              </a:rPr>
              <a:t>  2014</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Groot Brittannië: 2016</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Zwitserland:  </a:t>
            </a:r>
            <a:r>
              <a:rPr b="0" lang="en-US" sz="2000" spc="-1" strike="noStrike">
                <a:solidFill>
                  <a:srgbClr val="000000"/>
                </a:solidFill>
                <a:latin typeface="Calibri"/>
              </a:rPr>
              <a:t>	</a:t>
            </a:r>
            <a:r>
              <a:rPr b="0" lang="en-US" sz="2000" spc="-1" strike="noStrike">
                <a:solidFill>
                  <a:srgbClr val="000000"/>
                </a:solidFill>
                <a:latin typeface="Calibri"/>
              </a:rPr>
              <a:t>  2017</a:t>
            </a:r>
            <a:endParaRPr b="0" lang="nl-NL" sz="2000" spc="-1" strike="noStrike">
              <a:solidFill>
                <a:srgbClr val="000000"/>
              </a:solidFill>
              <a:latin typeface="Arial"/>
            </a:endParaRPr>
          </a:p>
          <a:p>
            <a:pPr indent="-228600">
              <a:lnSpc>
                <a:spcPct val="90000"/>
              </a:lnSpc>
              <a:spcAft>
                <a:spcPts val="601"/>
              </a:spcAft>
              <a:buClr>
                <a:srgbClr val="000000"/>
              </a:buClr>
              <a:buFont typeface="Arial"/>
              <a:buChar char="•"/>
            </a:pPr>
            <a:r>
              <a:rPr b="0" lang="en-US" sz="2000" spc="-1" strike="noStrike">
                <a:solidFill>
                  <a:srgbClr val="000000"/>
                </a:solidFill>
                <a:latin typeface="Calibri"/>
              </a:rPr>
              <a:t>Nederland:     </a:t>
            </a:r>
            <a:r>
              <a:rPr b="0" lang="en-US" sz="2000" spc="-1" strike="noStrike">
                <a:solidFill>
                  <a:srgbClr val="000000"/>
                </a:solidFill>
                <a:latin typeface="Calibri"/>
              </a:rPr>
              <a:t>	</a:t>
            </a:r>
            <a:r>
              <a:rPr b="0" lang="en-US" sz="2000" spc="-1" strike="noStrike">
                <a:solidFill>
                  <a:srgbClr val="000000"/>
                </a:solidFill>
                <a:latin typeface="Calibri"/>
              </a:rPr>
              <a:t>  2017</a:t>
            </a:r>
            <a:endParaRPr b="0" lang="nl-NL" sz="2000" spc="-1" strike="noStrike">
              <a:solidFill>
                <a:srgbClr val="000000"/>
              </a:solidFill>
              <a:latin typeface="Arial"/>
            </a:endParaRPr>
          </a:p>
        </p:txBody>
      </p:sp>
      <p:pic>
        <p:nvPicPr>
          <p:cNvPr id="327" name="Afbeelding 2" descr=""/>
          <p:cNvPicPr/>
          <p:nvPr/>
        </p:nvPicPr>
        <p:blipFill>
          <a:blip r:embed="rId1"/>
          <a:stretch/>
        </p:blipFill>
        <p:spPr>
          <a:xfrm>
            <a:off x="4553640" y="6217920"/>
            <a:ext cx="3084480" cy="377640"/>
          </a:xfrm>
          <a:prstGeom prst="rect">
            <a:avLst/>
          </a:prstGeom>
          <a:ln w="0">
            <a:noFill/>
          </a:ln>
        </p:spPr>
      </p:pic>
      <p:pic>
        <p:nvPicPr>
          <p:cNvPr id="328" name="" descr=""/>
          <p:cNvPicPr/>
          <p:nvPr/>
        </p:nvPicPr>
        <p:blipFill>
          <a:blip r:embed="rId2"/>
          <a:stretch/>
        </p:blipFill>
        <p:spPr>
          <a:xfrm>
            <a:off x="3664800" y="-38880"/>
            <a:ext cx="8435520" cy="6857640"/>
          </a:xfrm>
          <a:prstGeom prst="rect">
            <a:avLst/>
          </a:prstGeom>
          <a:ln w="0">
            <a:noFill/>
          </a:ln>
        </p:spPr>
      </p:pic>
      <p:pic>
        <p:nvPicPr>
          <p:cNvPr id="329" name="" descr=""/>
          <p:cNvPicPr/>
          <p:nvPr/>
        </p:nvPicPr>
        <p:blipFill>
          <a:blip r:embed="rId3"/>
          <a:stretch/>
        </p:blipFill>
        <p:spPr>
          <a:xfrm>
            <a:off x="10814400" y="6145200"/>
            <a:ext cx="1425600" cy="7124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180000" y="294840"/>
            <a:ext cx="3780000" cy="3436560"/>
          </a:xfrm>
          <a:prstGeom prst="rect">
            <a:avLst/>
          </a:prstGeom>
          <a:noFill/>
          <a:ln w="0">
            <a:noFill/>
          </a:ln>
        </p:spPr>
        <p:txBody>
          <a:bodyPr lIns="0" rIns="0" tIns="0" bIns="0" anchor="ctr">
            <a:noAutofit/>
          </a:bodyPr>
          <a:p>
            <a:pPr indent="0" algn="ctr">
              <a:buNone/>
            </a:pPr>
            <a:r>
              <a:rPr b="0" lang="nl-NL" sz="5400" spc="-1" strike="noStrike">
                <a:solidFill>
                  <a:srgbClr val="000000"/>
                </a:solidFill>
                <a:latin typeface="Calibri"/>
              </a:rPr>
              <a:t>Opmars</a:t>
            </a:r>
            <a:br>
              <a:rPr sz="5400"/>
            </a:br>
            <a:r>
              <a:rPr b="0" lang="nl-NL" sz="5400" spc="-1" strike="noStrike">
                <a:solidFill>
                  <a:srgbClr val="000000"/>
                </a:solidFill>
                <a:latin typeface="Calibri"/>
              </a:rPr>
              <a:t>in </a:t>
            </a:r>
            <a:br>
              <a:rPr sz="5400"/>
            </a:br>
            <a:r>
              <a:rPr b="0" lang="nl-NL" sz="5400" spc="-1" strike="noStrike">
                <a:solidFill>
                  <a:srgbClr val="000000"/>
                </a:solidFill>
                <a:latin typeface="Calibri"/>
              </a:rPr>
              <a:t>Overijssel</a:t>
            </a:r>
            <a:endParaRPr b="0" lang="nl-NL" sz="5400" spc="-1" strike="noStrike">
              <a:solidFill>
                <a:srgbClr val="000000"/>
              </a:solidFill>
              <a:latin typeface="Calibri"/>
            </a:endParaRPr>
          </a:p>
        </p:txBody>
      </p:sp>
      <p:sp>
        <p:nvSpPr>
          <p:cNvPr id="331" name=""/>
          <p:cNvSpPr txBox="1"/>
          <p:nvPr/>
        </p:nvSpPr>
        <p:spPr>
          <a:xfrm>
            <a:off x="698040" y="4676760"/>
            <a:ext cx="2692440" cy="1370160"/>
          </a:xfrm>
          <a:prstGeom prst="rect">
            <a:avLst/>
          </a:prstGeom>
          <a:noFill/>
          <a:ln w="0">
            <a:noFill/>
          </a:ln>
        </p:spPr>
        <p:txBody>
          <a:bodyPr lIns="90000" rIns="90000" tIns="45000" bIns="45000" anchor="t">
            <a:noAutofit/>
          </a:bodyPr>
          <a:p>
            <a:r>
              <a:rPr b="0" lang="nl-NL" sz="1800" spc="-1" strike="noStrike">
                <a:solidFill>
                  <a:srgbClr val="000000"/>
                </a:solidFill>
                <a:latin typeface="Arial"/>
              </a:rPr>
              <a:t>Oranje: nest vernietigd</a:t>
            </a:r>
            <a:endParaRPr b="0" lang="nl-NL" sz="1800" spc="-1" strike="noStrike">
              <a:solidFill>
                <a:srgbClr val="000000"/>
              </a:solidFill>
              <a:latin typeface="Arial"/>
            </a:endParaRPr>
          </a:p>
          <a:p>
            <a:endParaRPr b="0" lang="nl-NL" sz="1800" spc="-1" strike="noStrike">
              <a:solidFill>
                <a:srgbClr val="000000"/>
              </a:solidFill>
              <a:latin typeface="Arial"/>
            </a:endParaRPr>
          </a:p>
          <a:p>
            <a:r>
              <a:rPr b="0" lang="nl-NL" sz="1800" spc="-1" strike="noStrike">
                <a:solidFill>
                  <a:srgbClr val="000000"/>
                </a:solidFill>
                <a:latin typeface="Arial"/>
              </a:rPr>
              <a:t>Aqua: AH geobserveerd</a:t>
            </a:r>
            <a:endParaRPr b="0" lang="nl-NL" sz="1800" spc="-1" strike="noStrike">
              <a:solidFill>
                <a:srgbClr val="000000"/>
              </a:solidFill>
              <a:latin typeface="Arial"/>
            </a:endParaRPr>
          </a:p>
          <a:p>
            <a:endParaRPr b="0" lang="nl-NL" sz="1800" spc="-1" strike="noStrike">
              <a:solidFill>
                <a:srgbClr val="000000"/>
              </a:solidFill>
              <a:latin typeface="Arial"/>
            </a:endParaRPr>
          </a:p>
          <a:p>
            <a:r>
              <a:rPr b="0" lang="nl-NL" sz="1800" spc="-1" strike="noStrike">
                <a:solidFill>
                  <a:srgbClr val="000000"/>
                </a:solidFill>
                <a:latin typeface="Arial"/>
              </a:rPr>
              <a:t>Groen: contact personen</a:t>
            </a:r>
            <a:endParaRPr b="0" lang="nl-NL" sz="1800" spc="-1" strike="noStrike">
              <a:solidFill>
                <a:srgbClr val="000000"/>
              </a:solidFill>
              <a:latin typeface="Arial"/>
            </a:endParaRPr>
          </a:p>
        </p:txBody>
      </p:sp>
      <p:pic>
        <p:nvPicPr>
          <p:cNvPr id="332" name="" descr=""/>
          <p:cNvPicPr/>
          <p:nvPr/>
        </p:nvPicPr>
        <p:blipFill>
          <a:blip r:embed="rId1"/>
          <a:stretch/>
        </p:blipFill>
        <p:spPr>
          <a:xfrm>
            <a:off x="10634400" y="6145560"/>
            <a:ext cx="1425600" cy="712440"/>
          </a:xfrm>
          <a:prstGeom prst="rect">
            <a:avLst/>
          </a:prstGeom>
          <a:ln w="0">
            <a:noFill/>
          </a:ln>
        </p:spPr>
      </p:pic>
      <p:pic>
        <p:nvPicPr>
          <p:cNvPr id="333" name="" descr=""/>
          <p:cNvPicPr/>
          <p:nvPr/>
        </p:nvPicPr>
        <p:blipFill>
          <a:blip r:embed="rId2"/>
          <a:stretch/>
        </p:blipFill>
        <p:spPr>
          <a:xfrm>
            <a:off x="4096080" y="0"/>
            <a:ext cx="8096040" cy="6840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
          <p:cNvSpPr txBox="1"/>
          <p:nvPr/>
        </p:nvSpPr>
        <p:spPr>
          <a:xfrm>
            <a:off x="675000" y="6300000"/>
            <a:ext cx="1849680" cy="290160"/>
          </a:xfrm>
          <a:prstGeom prst="rect">
            <a:avLst/>
          </a:prstGeom>
          <a:noFill/>
          <a:ln w="0">
            <a:noFill/>
          </a:ln>
        </p:spPr>
        <p:txBody>
          <a:bodyPr lIns="90000" rIns="90000" tIns="45000" bIns="45000" anchor="t">
            <a:noAutofit/>
          </a:bodyPr>
          <a:p>
            <a:r>
              <a:rPr b="0" lang="nl-NL" sz="1400" spc="-1" strike="noStrike">
                <a:solidFill>
                  <a:srgbClr val="000000"/>
                </a:solidFill>
                <a:latin typeface="Arial"/>
              </a:rPr>
              <a:t>Bron: Waarneming.nl</a:t>
            </a:r>
            <a:endParaRPr b="0" lang="nl-NL" sz="1400" spc="-1" strike="noStrike">
              <a:solidFill>
                <a:srgbClr val="000000"/>
              </a:solidFill>
              <a:latin typeface="Arial"/>
            </a:endParaRPr>
          </a:p>
        </p:txBody>
      </p:sp>
      <p:pic>
        <p:nvPicPr>
          <p:cNvPr id="335" name="" descr=""/>
          <p:cNvPicPr/>
          <p:nvPr/>
        </p:nvPicPr>
        <p:blipFill>
          <a:blip r:embed="rId1"/>
          <a:stretch/>
        </p:blipFill>
        <p:spPr>
          <a:xfrm>
            <a:off x="73800" y="829440"/>
            <a:ext cx="6226200" cy="5110560"/>
          </a:xfrm>
          <a:prstGeom prst="rect">
            <a:avLst/>
          </a:prstGeom>
          <a:ln w="0">
            <a:noFill/>
          </a:ln>
        </p:spPr>
      </p:pic>
      <p:pic>
        <p:nvPicPr>
          <p:cNvPr id="336" name="" descr=""/>
          <p:cNvPicPr/>
          <p:nvPr/>
        </p:nvPicPr>
        <p:blipFill>
          <a:blip r:embed="rId2"/>
          <a:stretch/>
        </p:blipFill>
        <p:spPr>
          <a:xfrm>
            <a:off x="6120000" y="1080000"/>
            <a:ext cx="6063120" cy="48600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3693</TotalTime>
  <Application>LibreOffice/7.5.7.1$Windows_X86_64 LibreOffice_project/47eb0cf7efbacdee9b19ae25d6752381ede23126</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2022-08-28T17:58:02Z</dcterms:created>
  <dc:creator>Lenovo</dc:creator>
  <dc:description/>
  <dc:language>nl-NL</dc:language>
  <cp:lastModifiedBy>RJ van der Plas</cp:lastModifiedBy>
  <cp:lastPrinted>2023-02-07T19:49:09Z</cp:lastPrinted>
  <dcterms:modified xsi:type="dcterms:W3CDTF">2023-11-09T21:56:03Z</dcterms:modified>
  <cp:revision>72</cp:revision>
  <dc:subject/>
  <dc:title>De Aziatische Hoornaar</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6</vt:r8>
  </property>
  <property fmtid="{D5CDD505-2E9C-101B-9397-08002B2CF9AE}" pid="3" name="Notes">
    <vt:r8>33</vt:r8>
  </property>
  <property fmtid="{D5CDD505-2E9C-101B-9397-08002B2CF9AE}" pid="4" name="PresentationFormat">
    <vt:lpwstr>Breedbeeld</vt:lpwstr>
  </property>
  <property fmtid="{D5CDD505-2E9C-101B-9397-08002B2CF9AE}" pid="5" name="Slides">
    <vt:r8>33</vt:r8>
  </property>
</Properties>
</file>